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6" r:id="rId3"/>
    <p:sldId id="283" r:id="rId4"/>
    <p:sldId id="258" r:id="rId5"/>
    <p:sldId id="277" r:id="rId6"/>
    <p:sldId id="276" r:id="rId7"/>
    <p:sldId id="281" r:id="rId8"/>
    <p:sldId id="279" r:id="rId9"/>
    <p:sldId id="260" r:id="rId10"/>
    <p:sldId id="282" r:id="rId11"/>
    <p:sldId id="259" r:id="rId12"/>
    <p:sldId id="262" r:id="rId13"/>
    <p:sldId id="274" r:id="rId14"/>
    <p:sldId id="263" r:id="rId15"/>
    <p:sldId id="261" r:id="rId16"/>
    <p:sldId id="266" r:id="rId17"/>
    <p:sldId id="268" r:id="rId18"/>
    <p:sldId id="270" r:id="rId19"/>
    <p:sldId id="273" r:id="rId20"/>
    <p:sldId id="285" r:id="rId21"/>
    <p:sldId id="280" r:id="rId22"/>
    <p:sldId id="278"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NIVASH K" initials="HK" lastIdx="1" clrIdx="0">
    <p:extLst>
      <p:ext uri="{19B8F6BF-5375-455C-9EA6-DF929625EA0E}">
        <p15:presenceInfo xmlns:p15="http://schemas.microsoft.com/office/powerpoint/2012/main" userId="430260cd4511a6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E2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4D553-0231-4B29-93B2-617741244005}" v="14" dt="2023-05-30T12:24:14.937"/>
    <p1510:client id="{39E43860-B179-441A-BF3D-2B32EC4AD63F}" v="8" dt="2023-05-30T15:07:52.462"/>
    <p1510:client id="{3BA182B7-F28A-4B92-A52D-1AECEAE14CC1}" v="79" dt="2023-05-31T05:42:08.616"/>
    <p1510:client id="{6DA968BA-6133-44E3-A49C-B1B2AE1767CA}" v="81" dt="2023-05-26T02:36:14.588"/>
    <p1510:client id="{6F1A2E6E-D32C-4938-ABC0-DADA46E36FC8}" v="3" dt="2023-05-31T07:40:27.735"/>
    <p1510:client id="{80CE5E3A-CDFB-47B7-A5BA-70060F37F457}" v="420" dt="2023-05-30T14:55:35.764"/>
    <p1510:client id="{BDA47E5E-7D75-43AF-B690-18485EDDE086}" v="137" dt="2023-05-31T10:45:33.830"/>
    <p1510:client id="{CB229854-2656-495F-9148-F5976BFAE36A}" v="385" dt="2023-05-30T12:58:15.607"/>
    <p1510:client id="{E5BF0773-BC73-4B6E-AC3B-391E1EB732CB}" v="539" dt="2023-05-31T05:55:12.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24"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31548-98B0-4A86-891D-6C58C3F4F54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570521A-70D7-4096-8A79-4AF88ADB3DE3}">
      <dgm:prSet/>
      <dgm:spPr/>
      <dgm:t>
        <a:bodyPr/>
        <a:lstStyle/>
        <a:p>
          <a:r>
            <a:rPr lang="en-US" dirty="0">
              <a:latin typeface="Times New Roman" panose="02020603050405020304" pitchFamily="18" charset="0"/>
              <a:cs typeface="Times New Roman" panose="02020603050405020304" pitchFamily="18" charset="0"/>
            </a:rPr>
            <a:t>Requirement phase </a:t>
          </a:r>
        </a:p>
      </dgm:t>
    </dgm:pt>
    <dgm:pt modelId="{1808139E-F26E-47B0-A8D1-E4F7A0B9030F}" type="parTrans" cxnId="{893852EE-18A9-4BDD-9A62-48B358A03BB9}">
      <dgm:prSet/>
      <dgm:spPr/>
      <dgm:t>
        <a:bodyPr/>
        <a:lstStyle/>
        <a:p>
          <a:endParaRPr lang="en-US">
            <a:latin typeface="Times New Roman" panose="02020603050405020304" pitchFamily="18" charset="0"/>
            <a:cs typeface="Times New Roman" panose="02020603050405020304" pitchFamily="18" charset="0"/>
          </a:endParaRPr>
        </a:p>
      </dgm:t>
    </dgm:pt>
    <dgm:pt modelId="{982DA149-A9CF-4EED-8B31-8E78DB59412F}" type="sibTrans" cxnId="{893852EE-18A9-4BDD-9A62-48B358A03BB9}">
      <dgm:prSet/>
      <dgm:spPr/>
      <dgm:t>
        <a:bodyPr/>
        <a:lstStyle/>
        <a:p>
          <a:endParaRPr lang="en-US">
            <a:latin typeface="Times New Roman" panose="02020603050405020304" pitchFamily="18" charset="0"/>
            <a:cs typeface="Times New Roman" panose="02020603050405020304" pitchFamily="18" charset="0"/>
          </a:endParaRPr>
        </a:p>
      </dgm:t>
    </dgm:pt>
    <dgm:pt modelId="{78902584-A660-4DDC-9476-2A9F8BA94304}">
      <dgm:prSet/>
      <dgm:spPr/>
      <dgm:t>
        <a:bodyPr/>
        <a:lstStyle/>
        <a:p>
          <a:r>
            <a:rPr lang="en-US" dirty="0">
              <a:latin typeface="Times New Roman" panose="02020603050405020304" pitchFamily="18" charset="0"/>
              <a:cs typeface="Times New Roman" panose="02020603050405020304" pitchFamily="18" charset="0"/>
            </a:rPr>
            <a:t>Functional requirement</a:t>
          </a:r>
        </a:p>
      </dgm:t>
    </dgm:pt>
    <dgm:pt modelId="{EFD91AFF-3508-4FFF-8213-771DFF064396}" type="parTrans" cxnId="{EC0F947E-850F-4103-AEC5-D7B4FA3C9D18}">
      <dgm:prSet/>
      <dgm:spPr/>
      <dgm:t>
        <a:bodyPr/>
        <a:lstStyle/>
        <a:p>
          <a:endParaRPr lang="en-US">
            <a:latin typeface="Times New Roman" panose="02020603050405020304" pitchFamily="18" charset="0"/>
            <a:cs typeface="Times New Roman" panose="02020603050405020304" pitchFamily="18" charset="0"/>
          </a:endParaRPr>
        </a:p>
      </dgm:t>
    </dgm:pt>
    <dgm:pt modelId="{24CA8304-D9B8-403F-ABDF-6AE53B388980}" type="sibTrans" cxnId="{EC0F947E-850F-4103-AEC5-D7B4FA3C9D18}">
      <dgm:prSet/>
      <dgm:spPr/>
      <dgm:t>
        <a:bodyPr/>
        <a:lstStyle/>
        <a:p>
          <a:endParaRPr lang="en-US">
            <a:latin typeface="Times New Roman" panose="02020603050405020304" pitchFamily="18" charset="0"/>
            <a:cs typeface="Times New Roman" panose="02020603050405020304" pitchFamily="18" charset="0"/>
          </a:endParaRPr>
        </a:p>
      </dgm:t>
    </dgm:pt>
    <dgm:pt modelId="{99DFDB61-7286-41E0-A4D3-B487D84B5308}">
      <dgm:prSet/>
      <dgm:spPr/>
      <dgm:t>
        <a:bodyPr/>
        <a:lstStyle/>
        <a:p>
          <a:r>
            <a:rPr lang="en-US" dirty="0">
              <a:latin typeface="Times New Roman" panose="02020603050405020304" pitchFamily="18" charset="0"/>
              <a:cs typeface="Times New Roman" panose="02020603050405020304" pitchFamily="18" charset="0"/>
            </a:rPr>
            <a:t>Modeling phase</a:t>
          </a:r>
        </a:p>
      </dgm:t>
    </dgm:pt>
    <dgm:pt modelId="{25BFF38B-0FBD-4B31-89F1-AB58556018A8}" type="parTrans" cxnId="{6B33B525-7611-4232-84EE-94561BE4ABF9}">
      <dgm:prSet/>
      <dgm:spPr/>
      <dgm:t>
        <a:bodyPr/>
        <a:lstStyle/>
        <a:p>
          <a:endParaRPr lang="en-US">
            <a:latin typeface="Times New Roman" panose="02020603050405020304" pitchFamily="18" charset="0"/>
            <a:cs typeface="Times New Roman" panose="02020603050405020304" pitchFamily="18" charset="0"/>
          </a:endParaRPr>
        </a:p>
      </dgm:t>
    </dgm:pt>
    <dgm:pt modelId="{EA2F6291-2D84-48E5-8F49-CDFB45A4A155}" type="sibTrans" cxnId="{6B33B525-7611-4232-84EE-94561BE4ABF9}">
      <dgm:prSet/>
      <dgm:spPr/>
      <dgm:t>
        <a:bodyPr/>
        <a:lstStyle/>
        <a:p>
          <a:endParaRPr lang="en-US">
            <a:latin typeface="Times New Roman" panose="02020603050405020304" pitchFamily="18" charset="0"/>
            <a:cs typeface="Times New Roman" panose="02020603050405020304" pitchFamily="18" charset="0"/>
          </a:endParaRPr>
        </a:p>
      </dgm:t>
    </dgm:pt>
    <dgm:pt modelId="{499EC652-7A8E-430F-BD20-5B4F9E79BB88}">
      <dgm:prSet/>
      <dgm:spPr/>
      <dgm:t>
        <a:bodyPr/>
        <a:lstStyle/>
        <a:p>
          <a:r>
            <a:rPr lang="en-US">
              <a:latin typeface="Times New Roman" panose="02020603050405020304" pitchFamily="18" charset="0"/>
              <a:cs typeface="Times New Roman" panose="02020603050405020304" pitchFamily="18" charset="0"/>
            </a:rPr>
            <a:t>Simulink</a:t>
          </a:r>
        </a:p>
      </dgm:t>
    </dgm:pt>
    <dgm:pt modelId="{B40DBFA8-D788-4EA2-8600-CEC35E15FEE6}" type="parTrans" cxnId="{23201C28-D1BB-4DE8-9482-328617B4DDFD}">
      <dgm:prSet/>
      <dgm:spPr/>
      <dgm:t>
        <a:bodyPr/>
        <a:lstStyle/>
        <a:p>
          <a:endParaRPr lang="en-US">
            <a:latin typeface="Times New Roman" panose="02020603050405020304" pitchFamily="18" charset="0"/>
            <a:cs typeface="Times New Roman" panose="02020603050405020304" pitchFamily="18" charset="0"/>
          </a:endParaRPr>
        </a:p>
      </dgm:t>
    </dgm:pt>
    <dgm:pt modelId="{6EE71F66-0381-4D06-86ED-51374BC68CA1}" type="sibTrans" cxnId="{23201C28-D1BB-4DE8-9482-328617B4DDFD}">
      <dgm:prSet/>
      <dgm:spPr/>
      <dgm:t>
        <a:bodyPr/>
        <a:lstStyle/>
        <a:p>
          <a:endParaRPr lang="en-US">
            <a:latin typeface="Times New Roman" panose="02020603050405020304" pitchFamily="18" charset="0"/>
            <a:cs typeface="Times New Roman" panose="02020603050405020304" pitchFamily="18" charset="0"/>
          </a:endParaRPr>
        </a:p>
      </dgm:t>
    </dgm:pt>
    <dgm:pt modelId="{B804E502-E772-4C87-9C2E-7B88B6FD3398}">
      <dgm:prSet/>
      <dgm:spPr/>
      <dgm:t>
        <a:bodyPr/>
        <a:lstStyle/>
        <a:p>
          <a:r>
            <a:rPr lang="en-US" dirty="0">
              <a:latin typeface="Times New Roman" panose="02020603050405020304" pitchFamily="18" charset="0"/>
              <a:cs typeface="Times New Roman" panose="02020603050405020304" pitchFamily="18" charset="0"/>
            </a:rPr>
            <a:t>Testing phase</a:t>
          </a:r>
        </a:p>
      </dgm:t>
    </dgm:pt>
    <dgm:pt modelId="{2669EE30-86B0-4BA6-AA37-FB381C8A0712}" type="parTrans" cxnId="{FA324535-4BE8-4D2A-9543-92C29F704D84}">
      <dgm:prSet/>
      <dgm:spPr/>
      <dgm:t>
        <a:bodyPr/>
        <a:lstStyle/>
        <a:p>
          <a:endParaRPr lang="en-US">
            <a:latin typeface="Times New Roman" panose="02020603050405020304" pitchFamily="18" charset="0"/>
            <a:cs typeface="Times New Roman" panose="02020603050405020304" pitchFamily="18" charset="0"/>
          </a:endParaRPr>
        </a:p>
      </dgm:t>
    </dgm:pt>
    <dgm:pt modelId="{EB21EAA0-C92A-4394-A9BD-89F12A753414}" type="sibTrans" cxnId="{FA324535-4BE8-4D2A-9543-92C29F704D84}">
      <dgm:prSet/>
      <dgm:spPr/>
      <dgm:t>
        <a:bodyPr/>
        <a:lstStyle/>
        <a:p>
          <a:endParaRPr lang="en-US">
            <a:latin typeface="Times New Roman" panose="02020603050405020304" pitchFamily="18" charset="0"/>
            <a:cs typeface="Times New Roman" panose="02020603050405020304" pitchFamily="18" charset="0"/>
          </a:endParaRPr>
        </a:p>
      </dgm:t>
    </dgm:pt>
    <dgm:pt modelId="{9E24D911-C977-492B-95A3-2EFAD2ADD802}">
      <dgm:prSet/>
      <dgm:spPr/>
      <dgm:t>
        <a:bodyPr/>
        <a:lstStyle/>
        <a:p>
          <a:r>
            <a:rPr lang="en-US">
              <a:latin typeface="Times New Roman" panose="02020603050405020304" pitchFamily="18" charset="0"/>
              <a:cs typeface="Times New Roman" panose="02020603050405020304" pitchFamily="18" charset="0"/>
            </a:rPr>
            <a:t>Test plan</a:t>
          </a:r>
        </a:p>
      </dgm:t>
    </dgm:pt>
    <dgm:pt modelId="{428A6669-0317-4B29-A5AF-BEAC25B6F4D5}" type="parTrans" cxnId="{74142A8B-8AF4-4494-9830-2C3F4FF6A5E4}">
      <dgm:prSet/>
      <dgm:spPr/>
      <dgm:t>
        <a:bodyPr/>
        <a:lstStyle/>
        <a:p>
          <a:endParaRPr lang="en-US">
            <a:latin typeface="Times New Roman" panose="02020603050405020304" pitchFamily="18" charset="0"/>
            <a:cs typeface="Times New Roman" panose="02020603050405020304" pitchFamily="18" charset="0"/>
          </a:endParaRPr>
        </a:p>
      </dgm:t>
    </dgm:pt>
    <dgm:pt modelId="{AEED7A69-664A-4CF5-9D76-1945AFE469BD}" type="sibTrans" cxnId="{74142A8B-8AF4-4494-9830-2C3F4FF6A5E4}">
      <dgm:prSet/>
      <dgm:spPr/>
      <dgm:t>
        <a:bodyPr/>
        <a:lstStyle/>
        <a:p>
          <a:endParaRPr lang="en-US">
            <a:latin typeface="Times New Roman" panose="02020603050405020304" pitchFamily="18" charset="0"/>
            <a:cs typeface="Times New Roman" panose="02020603050405020304" pitchFamily="18" charset="0"/>
          </a:endParaRPr>
        </a:p>
      </dgm:t>
    </dgm:pt>
    <dgm:pt modelId="{6C207617-5A63-4F9D-80F9-EC993BC839ED}">
      <dgm:prSet/>
      <dgm:spPr/>
      <dgm:t>
        <a:bodyPr/>
        <a:lstStyle/>
        <a:p>
          <a:r>
            <a:rPr lang="en-US" dirty="0">
              <a:latin typeface="Times New Roman" panose="02020603050405020304" pitchFamily="18" charset="0"/>
              <a:cs typeface="Times New Roman" panose="02020603050405020304" pitchFamily="18" charset="0"/>
            </a:rPr>
            <a:t>Test strategy</a:t>
          </a:r>
        </a:p>
      </dgm:t>
    </dgm:pt>
    <dgm:pt modelId="{A97C0526-CD23-441B-BA7C-E1D779B34F9A}" type="parTrans" cxnId="{4E2D3AEE-7408-4120-B6DF-E8026170F984}">
      <dgm:prSet/>
      <dgm:spPr/>
      <dgm:t>
        <a:bodyPr/>
        <a:lstStyle/>
        <a:p>
          <a:endParaRPr lang="en-US">
            <a:latin typeface="Times New Roman" panose="02020603050405020304" pitchFamily="18" charset="0"/>
            <a:cs typeface="Times New Roman" panose="02020603050405020304" pitchFamily="18" charset="0"/>
          </a:endParaRPr>
        </a:p>
      </dgm:t>
    </dgm:pt>
    <dgm:pt modelId="{DCE385BA-F60A-4716-9CD3-5ACC5086EF9A}" type="sibTrans" cxnId="{4E2D3AEE-7408-4120-B6DF-E8026170F984}">
      <dgm:prSet/>
      <dgm:spPr/>
      <dgm:t>
        <a:bodyPr/>
        <a:lstStyle/>
        <a:p>
          <a:endParaRPr lang="en-US">
            <a:latin typeface="Times New Roman" panose="02020603050405020304" pitchFamily="18" charset="0"/>
            <a:cs typeface="Times New Roman" panose="02020603050405020304" pitchFamily="18" charset="0"/>
          </a:endParaRPr>
        </a:p>
      </dgm:t>
    </dgm:pt>
    <dgm:pt modelId="{443A6299-675B-4323-AFA2-2729FA6B831E}">
      <dgm:prSet/>
      <dgm:spPr/>
      <dgm:t>
        <a:bodyPr/>
        <a:lstStyle/>
        <a:p>
          <a:r>
            <a:rPr lang="en-US">
              <a:latin typeface="Times New Roman" panose="02020603050405020304" pitchFamily="18" charset="0"/>
              <a:cs typeface="Times New Roman" panose="02020603050405020304" pitchFamily="18" charset="0"/>
            </a:rPr>
            <a:t>Test result</a:t>
          </a:r>
        </a:p>
      </dgm:t>
    </dgm:pt>
    <dgm:pt modelId="{E8C435D6-085D-4907-9216-7707D47C7A3E}" type="parTrans" cxnId="{E01B381A-8750-4F64-A53B-8B4AF912EA2A}">
      <dgm:prSet/>
      <dgm:spPr/>
      <dgm:t>
        <a:bodyPr/>
        <a:lstStyle/>
        <a:p>
          <a:endParaRPr lang="en-US">
            <a:latin typeface="Times New Roman" panose="02020603050405020304" pitchFamily="18" charset="0"/>
            <a:cs typeface="Times New Roman" panose="02020603050405020304" pitchFamily="18" charset="0"/>
          </a:endParaRPr>
        </a:p>
      </dgm:t>
    </dgm:pt>
    <dgm:pt modelId="{FF4E6D90-80A0-4726-BF9A-D492C76D7A03}" type="sibTrans" cxnId="{E01B381A-8750-4F64-A53B-8B4AF912EA2A}">
      <dgm:prSet/>
      <dgm:spPr/>
      <dgm:t>
        <a:bodyPr/>
        <a:lstStyle/>
        <a:p>
          <a:endParaRPr lang="en-US">
            <a:latin typeface="Times New Roman" panose="02020603050405020304" pitchFamily="18" charset="0"/>
            <a:cs typeface="Times New Roman" panose="02020603050405020304" pitchFamily="18" charset="0"/>
          </a:endParaRPr>
        </a:p>
      </dgm:t>
    </dgm:pt>
    <dgm:pt modelId="{F6652669-9CFA-4A41-991B-07A598B34EE8}">
      <dgm:prSet/>
      <dgm:spPr/>
      <dgm:t>
        <a:bodyPr/>
        <a:lstStyle/>
        <a:p>
          <a:r>
            <a:rPr lang="en-US" dirty="0">
              <a:latin typeface="Times New Roman" panose="02020603050405020304" pitchFamily="18" charset="0"/>
              <a:cs typeface="Times New Roman" panose="02020603050405020304" pitchFamily="18" charset="0"/>
            </a:rPr>
            <a:t>Report generation</a:t>
          </a:r>
        </a:p>
      </dgm:t>
    </dgm:pt>
    <dgm:pt modelId="{86198D43-3E3F-4584-A05F-E232A3197DA1}" type="parTrans" cxnId="{14368CC0-B547-4240-A3A3-70B509C9AD00}">
      <dgm:prSet/>
      <dgm:spPr/>
      <dgm:t>
        <a:bodyPr/>
        <a:lstStyle/>
        <a:p>
          <a:endParaRPr lang="en-US">
            <a:latin typeface="Times New Roman" panose="02020603050405020304" pitchFamily="18" charset="0"/>
            <a:cs typeface="Times New Roman" panose="02020603050405020304" pitchFamily="18" charset="0"/>
          </a:endParaRPr>
        </a:p>
      </dgm:t>
    </dgm:pt>
    <dgm:pt modelId="{E4276C76-355F-42EF-BE8F-101A3A1A2171}" type="sibTrans" cxnId="{14368CC0-B547-4240-A3A3-70B509C9AD00}">
      <dgm:prSet/>
      <dgm:spPr/>
      <dgm:t>
        <a:bodyPr/>
        <a:lstStyle/>
        <a:p>
          <a:endParaRPr lang="en-US">
            <a:latin typeface="Times New Roman" panose="02020603050405020304" pitchFamily="18" charset="0"/>
            <a:cs typeface="Times New Roman" panose="02020603050405020304" pitchFamily="18" charset="0"/>
          </a:endParaRPr>
        </a:p>
      </dgm:t>
    </dgm:pt>
    <dgm:pt modelId="{45366A4C-36B4-4ADC-AB3C-EB7FA9CFB7B0}">
      <dgm:prSet/>
      <dgm:spPr/>
      <dgm:t>
        <a:bodyPr/>
        <a:lstStyle/>
        <a:p>
          <a:r>
            <a:rPr lang="en-US">
              <a:latin typeface="Times New Roman" panose="02020603050405020304" pitchFamily="18" charset="0"/>
              <a:cs typeface="Times New Roman" panose="02020603050405020304" pitchFamily="18" charset="0"/>
            </a:rPr>
            <a:t>System design report</a:t>
          </a:r>
        </a:p>
      </dgm:t>
    </dgm:pt>
    <dgm:pt modelId="{BC777E62-2D68-4B93-AD69-9346F9AD4DF2}" type="parTrans" cxnId="{2E227A29-3316-4819-B330-AAB1F223CEDF}">
      <dgm:prSet/>
      <dgm:spPr/>
      <dgm:t>
        <a:bodyPr/>
        <a:lstStyle/>
        <a:p>
          <a:endParaRPr lang="en-US">
            <a:latin typeface="Times New Roman" panose="02020603050405020304" pitchFamily="18" charset="0"/>
            <a:cs typeface="Times New Roman" panose="02020603050405020304" pitchFamily="18" charset="0"/>
          </a:endParaRPr>
        </a:p>
      </dgm:t>
    </dgm:pt>
    <dgm:pt modelId="{E65EC27A-8AA8-4550-B266-60A43EDA170B}" type="sibTrans" cxnId="{2E227A29-3316-4819-B330-AAB1F223CEDF}">
      <dgm:prSet/>
      <dgm:spPr/>
      <dgm:t>
        <a:bodyPr/>
        <a:lstStyle/>
        <a:p>
          <a:endParaRPr lang="en-US">
            <a:latin typeface="Times New Roman" panose="02020603050405020304" pitchFamily="18" charset="0"/>
            <a:cs typeface="Times New Roman" panose="02020603050405020304" pitchFamily="18" charset="0"/>
          </a:endParaRPr>
        </a:p>
      </dgm:t>
    </dgm:pt>
    <dgm:pt modelId="{B118F126-5DA9-4936-BF84-17E947955360}">
      <dgm:prSet/>
      <dgm:spPr/>
      <dgm:t>
        <a:bodyPr/>
        <a:lstStyle/>
        <a:p>
          <a:r>
            <a:rPr lang="en-US">
              <a:latin typeface="Times New Roman" panose="02020603050405020304" pitchFamily="18" charset="0"/>
              <a:cs typeface="Times New Roman" panose="02020603050405020304" pitchFamily="18" charset="0"/>
            </a:rPr>
            <a:t>Model advisor report</a:t>
          </a:r>
        </a:p>
      </dgm:t>
    </dgm:pt>
    <dgm:pt modelId="{FA986332-7224-412B-B9BC-58CC4D36FAA4}" type="parTrans" cxnId="{A8CAE656-7BBB-4045-8686-D5F7F78B4705}">
      <dgm:prSet/>
      <dgm:spPr/>
      <dgm:t>
        <a:bodyPr/>
        <a:lstStyle/>
        <a:p>
          <a:endParaRPr lang="en-US">
            <a:latin typeface="Times New Roman" panose="02020603050405020304" pitchFamily="18" charset="0"/>
            <a:cs typeface="Times New Roman" panose="02020603050405020304" pitchFamily="18" charset="0"/>
          </a:endParaRPr>
        </a:p>
      </dgm:t>
    </dgm:pt>
    <dgm:pt modelId="{8FF171B0-005C-4ED2-8856-DD7AB8EDCD99}" type="sibTrans" cxnId="{A8CAE656-7BBB-4045-8686-D5F7F78B4705}">
      <dgm:prSet/>
      <dgm:spPr/>
      <dgm:t>
        <a:bodyPr/>
        <a:lstStyle/>
        <a:p>
          <a:endParaRPr lang="en-US">
            <a:latin typeface="Times New Roman" panose="02020603050405020304" pitchFamily="18" charset="0"/>
            <a:cs typeface="Times New Roman" panose="02020603050405020304" pitchFamily="18" charset="0"/>
          </a:endParaRPr>
        </a:p>
      </dgm:t>
    </dgm:pt>
    <dgm:pt modelId="{7285E0B0-3CDC-4364-8300-E1DBAF209A9B}">
      <dgm:prSet/>
      <dgm:spPr/>
      <dgm:t>
        <a:bodyPr/>
        <a:lstStyle/>
        <a:p>
          <a:r>
            <a:rPr lang="en-US" dirty="0">
              <a:latin typeface="Times New Roman" panose="02020603050405020304" pitchFamily="18" charset="0"/>
              <a:cs typeface="Times New Roman" panose="02020603050405020304" pitchFamily="18" charset="0"/>
            </a:rPr>
            <a:t>Strategy</a:t>
          </a:r>
        </a:p>
      </dgm:t>
    </dgm:pt>
    <dgm:pt modelId="{A1F9FF0E-DFA8-4A92-A1F6-D56C301E4E35}" type="parTrans" cxnId="{91B0FDD9-645F-468E-9CC7-17FF1AB114A6}">
      <dgm:prSet/>
      <dgm:spPr/>
      <dgm:t>
        <a:bodyPr/>
        <a:lstStyle/>
        <a:p>
          <a:endParaRPr lang="en-US"/>
        </a:p>
      </dgm:t>
    </dgm:pt>
    <dgm:pt modelId="{5DDC6ED8-99AF-4DDC-AB7D-F14E02B71E7E}" type="sibTrans" cxnId="{91B0FDD9-645F-468E-9CC7-17FF1AB114A6}">
      <dgm:prSet/>
      <dgm:spPr/>
      <dgm:t>
        <a:bodyPr/>
        <a:lstStyle/>
        <a:p>
          <a:endParaRPr lang="en-US"/>
        </a:p>
      </dgm:t>
    </dgm:pt>
    <dgm:pt modelId="{6F1D95EE-8D16-400A-9A52-0380100DC85F}" type="pres">
      <dgm:prSet presAssocID="{80731548-98B0-4A86-891D-6C58C3F4F542}" presName="linear" presStyleCnt="0">
        <dgm:presLayoutVars>
          <dgm:dir/>
          <dgm:animLvl val="lvl"/>
          <dgm:resizeHandles val="exact"/>
        </dgm:presLayoutVars>
      </dgm:prSet>
      <dgm:spPr/>
    </dgm:pt>
    <dgm:pt modelId="{3EE3CA20-835F-4923-B911-F5E814607477}" type="pres">
      <dgm:prSet presAssocID="{2570521A-70D7-4096-8A79-4AF88ADB3DE3}" presName="parentLin" presStyleCnt="0"/>
      <dgm:spPr/>
    </dgm:pt>
    <dgm:pt modelId="{F210BF0C-9F7F-4129-ACEB-1616AEB58154}" type="pres">
      <dgm:prSet presAssocID="{2570521A-70D7-4096-8A79-4AF88ADB3DE3}" presName="parentLeftMargin" presStyleLbl="node1" presStyleIdx="0" presStyleCnt="4"/>
      <dgm:spPr/>
    </dgm:pt>
    <dgm:pt modelId="{8F906FE4-DAB5-4674-9B93-823BA3B27C86}" type="pres">
      <dgm:prSet presAssocID="{2570521A-70D7-4096-8A79-4AF88ADB3DE3}" presName="parentText" presStyleLbl="node1" presStyleIdx="0" presStyleCnt="4">
        <dgm:presLayoutVars>
          <dgm:chMax val="0"/>
          <dgm:bulletEnabled val="1"/>
        </dgm:presLayoutVars>
      </dgm:prSet>
      <dgm:spPr/>
    </dgm:pt>
    <dgm:pt modelId="{1EA260A7-7129-402B-B135-37AD5A3CFF79}" type="pres">
      <dgm:prSet presAssocID="{2570521A-70D7-4096-8A79-4AF88ADB3DE3}" presName="negativeSpace" presStyleCnt="0"/>
      <dgm:spPr/>
    </dgm:pt>
    <dgm:pt modelId="{B71B54E4-A8DB-432E-A5C4-47E71A0BF03B}" type="pres">
      <dgm:prSet presAssocID="{2570521A-70D7-4096-8A79-4AF88ADB3DE3}" presName="childText" presStyleLbl="conFgAcc1" presStyleIdx="0" presStyleCnt="4">
        <dgm:presLayoutVars>
          <dgm:bulletEnabled val="1"/>
        </dgm:presLayoutVars>
      </dgm:prSet>
      <dgm:spPr/>
    </dgm:pt>
    <dgm:pt modelId="{8C155689-E915-4FF1-84CA-B25856F76F8D}" type="pres">
      <dgm:prSet presAssocID="{982DA149-A9CF-4EED-8B31-8E78DB59412F}" presName="spaceBetweenRectangles" presStyleCnt="0"/>
      <dgm:spPr/>
    </dgm:pt>
    <dgm:pt modelId="{69A97911-CB9D-4EA5-8F16-EDCF427C3E70}" type="pres">
      <dgm:prSet presAssocID="{99DFDB61-7286-41E0-A4D3-B487D84B5308}" presName="parentLin" presStyleCnt="0"/>
      <dgm:spPr/>
    </dgm:pt>
    <dgm:pt modelId="{25B252AD-E4DC-4F2D-9279-E8087826138F}" type="pres">
      <dgm:prSet presAssocID="{99DFDB61-7286-41E0-A4D3-B487D84B5308}" presName="parentLeftMargin" presStyleLbl="node1" presStyleIdx="0" presStyleCnt="4"/>
      <dgm:spPr/>
    </dgm:pt>
    <dgm:pt modelId="{08547BDA-67E3-4BA0-A7DA-C96BE8F9FEBD}" type="pres">
      <dgm:prSet presAssocID="{99DFDB61-7286-41E0-A4D3-B487D84B5308}" presName="parentText" presStyleLbl="node1" presStyleIdx="1" presStyleCnt="4">
        <dgm:presLayoutVars>
          <dgm:chMax val="0"/>
          <dgm:bulletEnabled val="1"/>
        </dgm:presLayoutVars>
      </dgm:prSet>
      <dgm:spPr/>
    </dgm:pt>
    <dgm:pt modelId="{A3FA6D92-C840-46A8-8C37-EA15302AC0E6}" type="pres">
      <dgm:prSet presAssocID="{99DFDB61-7286-41E0-A4D3-B487D84B5308}" presName="negativeSpace" presStyleCnt="0"/>
      <dgm:spPr/>
    </dgm:pt>
    <dgm:pt modelId="{BD48E48E-6D47-4E19-9E49-B0E033418B6A}" type="pres">
      <dgm:prSet presAssocID="{99DFDB61-7286-41E0-A4D3-B487D84B5308}" presName="childText" presStyleLbl="conFgAcc1" presStyleIdx="1" presStyleCnt="4">
        <dgm:presLayoutVars>
          <dgm:bulletEnabled val="1"/>
        </dgm:presLayoutVars>
      </dgm:prSet>
      <dgm:spPr/>
    </dgm:pt>
    <dgm:pt modelId="{7F86B9F4-6CF7-4F5A-A8EC-A7EA381CDD2A}" type="pres">
      <dgm:prSet presAssocID="{EA2F6291-2D84-48E5-8F49-CDFB45A4A155}" presName="spaceBetweenRectangles" presStyleCnt="0"/>
      <dgm:spPr/>
    </dgm:pt>
    <dgm:pt modelId="{CD01A15E-3FF0-4A8A-8B36-76F28E058025}" type="pres">
      <dgm:prSet presAssocID="{B804E502-E772-4C87-9C2E-7B88B6FD3398}" presName="parentLin" presStyleCnt="0"/>
      <dgm:spPr/>
    </dgm:pt>
    <dgm:pt modelId="{E6B530F8-9AA3-43DB-964C-74043753B2A2}" type="pres">
      <dgm:prSet presAssocID="{B804E502-E772-4C87-9C2E-7B88B6FD3398}" presName="parentLeftMargin" presStyleLbl="node1" presStyleIdx="1" presStyleCnt="4"/>
      <dgm:spPr/>
    </dgm:pt>
    <dgm:pt modelId="{9186BE22-B96C-4A60-9AFB-0DF187B08FDE}" type="pres">
      <dgm:prSet presAssocID="{B804E502-E772-4C87-9C2E-7B88B6FD3398}" presName="parentText" presStyleLbl="node1" presStyleIdx="2" presStyleCnt="4">
        <dgm:presLayoutVars>
          <dgm:chMax val="0"/>
          <dgm:bulletEnabled val="1"/>
        </dgm:presLayoutVars>
      </dgm:prSet>
      <dgm:spPr/>
    </dgm:pt>
    <dgm:pt modelId="{CD730936-CF48-4C9E-93B6-705E81F478B0}" type="pres">
      <dgm:prSet presAssocID="{B804E502-E772-4C87-9C2E-7B88B6FD3398}" presName="negativeSpace" presStyleCnt="0"/>
      <dgm:spPr/>
    </dgm:pt>
    <dgm:pt modelId="{F39CB7F3-ED15-46B9-BB51-D22F4800DFEF}" type="pres">
      <dgm:prSet presAssocID="{B804E502-E772-4C87-9C2E-7B88B6FD3398}" presName="childText" presStyleLbl="conFgAcc1" presStyleIdx="2" presStyleCnt="4">
        <dgm:presLayoutVars>
          <dgm:bulletEnabled val="1"/>
        </dgm:presLayoutVars>
      </dgm:prSet>
      <dgm:spPr/>
    </dgm:pt>
    <dgm:pt modelId="{9804DF70-1356-4844-8EE5-0EFE44E59F1A}" type="pres">
      <dgm:prSet presAssocID="{EB21EAA0-C92A-4394-A9BD-89F12A753414}" presName="spaceBetweenRectangles" presStyleCnt="0"/>
      <dgm:spPr/>
    </dgm:pt>
    <dgm:pt modelId="{F4E4B84A-9D11-45CC-A5AE-785A8DF040AA}" type="pres">
      <dgm:prSet presAssocID="{F6652669-9CFA-4A41-991B-07A598B34EE8}" presName="parentLin" presStyleCnt="0"/>
      <dgm:spPr/>
    </dgm:pt>
    <dgm:pt modelId="{AEEEB3DA-9CBA-4EF5-B332-9FAA776AD6DC}" type="pres">
      <dgm:prSet presAssocID="{F6652669-9CFA-4A41-991B-07A598B34EE8}" presName="parentLeftMargin" presStyleLbl="node1" presStyleIdx="2" presStyleCnt="4"/>
      <dgm:spPr/>
    </dgm:pt>
    <dgm:pt modelId="{811B9B7A-B72A-431F-A79B-4B67DB62CE39}" type="pres">
      <dgm:prSet presAssocID="{F6652669-9CFA-4A41-991B-07A598B34EE8}" presName="parentText" presStyleLbl="node1" presStyleIdx="3" presStyleCnt="4">
        <dgm:presLayoutVars>
          <dgm:chMax val="0"/>
          <dgm:bulletEnabled val="1"/>
        </dgm:presLayoutVars>
      </dgm:prSet>
      <dgm:spPr/>
    </dgm:pt>
    <dgm:pt modelId="{D81C1C58-62FC-45DB-8991-FD67DC1F910D}" type="pres">
      <dgm:prSet presAssocID="{F6652669-9CFA-4A41-991B-07A598B34EE8}" presName="negativeSpace" presStyleCnt="0"/>
      <dgm:spPr/>
    </dgm:pt>
    <dgm:pt modelId="{A9A5E10C-6A97-4076-834E-D8E593C8743F}" type="pres">
      <dgm:prSet presAssocID="{F6652669-9CFA-4A41-991B-07A598B34EE8}" presName="childText" presStyleLbl="conFgAcc1" presStyleIdx="3" presStyleCnt="4">
        <dgm:presLayoutVars>
          <dgm:bulletEnabled val="1"/>
        </dgm:presLayoutVars>
      </dgm:prSet>
      <dgm:spPr/>
    </dgm:pt>
  </dgm:ptLst>
  <dgm:cxnLst>
    <dgm:cxn modelId="{682C5612-14C2-4889-8A44-DC13EB7B46B2}" type="presOf" srcId="{2570521A-70D7-4096-8A79-4AF88ADB3DE3}" destId="{8F906FE4-DAB5-4674-9B93-823BA3B27C86}" srcOrd="1" destOrd="0" presId="urn:microsoft.com/office/officeart/2005/8/layout/list1"/>
    <dgm:cxn modelId="{9BD74C18-3334-4FE8-B77A-FEFBE776ACB4}" type="presOf" srcId="{45366A4C-36B4-4ADC-AB3C-EB7FA9CFB7B0}" destId="{A9A5E10C-6A97-4076-834E-D8E593C8743F}" srcOrd="0" destOrd="0" presId="urn:microsoft.com/office/officeart/2005/8/layout/list1"/>
    <dgm:cxn modelId="{E01B381A-8750-4F64-A53B-8B4AF912EA2A}" srcId="{B804E502-E772-4C87-9C2E-7B88B6FD3398}" destId="{443A6299-675B-4323-AFA2-2729FA6B831E}" srcOrd="2" destOrd="0" parTransId="{E8C435D6-085D-4907-9216-7707D47C7A3E}" sibTransId="{FF4E6D90-80A0-4726-BF9A-D492C76D7A03}"/>
    <dgm:cxn modelId="{13BFE81C-4EE3-43D5-86B2-37B1F68C89F5}" type="presOf" srcId="{F6652669-9CFA-4A41-991B-07A598B34EE8}" destId="{811B9B7A-B72A-431F-A79B-4B67DB62CE39}" srcOrd="1" destOrd="0" presId="urn:microsoft.com/office/officeart/2005/8/layout/list1"/>
    <dgm:cxn modelId="{889A9C24-4964-4A6F-92D2-7F0A9AFEC221}" type="presOf" srcId="{99DFDB61-7286-41E0-A4D3-B487D84B5308}" destId="{25B252AD-E4DC-4F2D-9279-E8087826138F}" srcOrd="0" destOrd="0" presId="urn:microsoft.com/office/officeart/2005/8/layout/list1"/>
    <dgm:cxn modelId="{6B33B525-7611-4232-84EE-94561BE4ABF9}" srcId="{80731548-98B0-4A86-891D-6C58C3F4F542}" destId="{99DFDB61-7286-41E0-A4D3-B487D84B5308}" srcOrd="1" destOrd="0" parTransId="{25BFF38B-0FBD-4B31-89F1-AB58556018A8}" sibTransId="{EA2F6291-2D84-48E5-8F49-CDFB45A4A155}"/>
    <dgm:cxn modelId="{23201C28-D1BB-4DE8-9482-328617B4DDFD}" srcId="{99DFDB61-7286-41E0-A4D3-B487D84B5308}" destId="{499EC652-7A8E-430F-BD20-5B4F9E79BB88}" srcOrd="0" destOrd="0" parTransId="{B40DBFA8-D788-4EA2-8600-CEC35E15FEE6}" sibTransId="{6EE71F66-0381-4D06-86ED-51374BC68CA1}"/>
    <dgm:cxn modelId="{2E227A29-3316-4819-B330-AAB1F223CEDF}" srcId="{F6652669-9CFA-4A41-991B-07A598B34EE8}" destId="{45366A4C-36B4-4ADC-AB3C-EB7FA9CFB7B0}" srcOrd="0" destOrd="0" parTransId="{BC777E62-2D68-4B93-AD69-9346F9AD4DF2}" sibTransId="{E65EC27A-8AA8-4550-B266-60A43EDA170B}"/>
    <dgm:cxn modelId="{FA324535-4BE8-4D2A-9543-92C29F704D84}" srcId="{80731548-98B0-4A86-891D-6C58C3F4F542}" destId="{B804E502-E772-4C87-9C2E-7B88B6FD3398}" srcOrd="2" destOrd="0" parTransId="{2669EE30-86B0-4BA6-AA37-FB381C8A0712}" sibTransId="{EB21EAA0-C92A-4394-A9BD-89F12A753414}"/>
    <dgm:cxn modelId="{4BC8493D-9A00-42E0-9AA7-AFBE2FD708C5}" type="presOf" srcId="{F6652669-9CFA-4A41-991B-07A598B34EE8}" destId="{AEEEB3DA-9CBA-4EF5-B332-9FAA776AD6DC}" srcOrd="0" destOrd="0" presId="urn:microsoft.com/office/officeart/2005/8/layout/list1"/>
    <dgm:cxn modelId="{CA994C40-5251-4F16-8B17-6A98BC9B6957}" type="presOf" srcId="{6C207617-5A63-4F9D-80F9-EC993BC839ED}" destId="{F39CB7F3-ED15-46B9-BB51-D22F4800DFEF}" srcOrd="0" destOrd="1" presId="urn:microsoft.com/office/officeart/2005/8/layout/list1"/>
    <dgm:cxn modelId="{0467DE5E-E3DD-4179-A887-21E7E3E54913}" type="presOf" srcId="{B804E502-E772-4C87-9C2E-7B88B6FD3398}" destId="{9186BE22-B96C-4A60-9AFB-0DF187B08FDE}" srcOrd="1" destOrd="0" presId="urn:microsoft.com/office/officeart/2005/8/layout/list1"/>
    <dgm:cxn modelId="{78076463-82C5-40CB-9ADF-0D2723A85858}" type="presOf" srcId="{7285E0B0-3CDC-4364-8300-E1DBAF209A9B}" destId="{B71B54E4-A8DB-432E-A5C4-47E71A0BF03B}" srcOrd="0" destOrd="1" presId="urn:microsoft.com/office/officeart/2005/8/layout/list1"/>
    <dgm:cxn modelId="{ED69D466-3E20-44AE-90FC-D7211F3A70E3}" type="presOf" srcId="{78902584-A660-4DDC-9476-2A9F8BA94304}" destId="{B71B54E4-A8DB-432E-A5C4-47E71A0BF03B}" srcOrd="0" destOrd="0" presId="urn:microsoft.com/office/officeart/2005/8/layout/list1"/>
    <dgm:cxn modelId="{D6C29572-1CFB-47EF-9148-7909E5D07F72}" type="presOf" srcId="{B804E502-E772-4C87-9C2E-7B88B6FD3398}" destId="{E6B530F8-9AA3-43DB-964C-74043753B2A2}" srcOrd="0" destOrd="0" presId="urn:microsoft.com/office/officeart/2005/8/layout/list1"/>
    <dgm:cxn modelId="{A8CAE656-7BBB-4045-8686-D5F7F78B4705}" srcId="{F6652669-9CFA-4A41-991B-07A598B34EE8}" destId="{B118F126-5DA9-4936-BF84-17E947955360}" srcOrd="1" destOrd="0" parTransId="{FA986332-7224-412B-B9BC-58CC4D36FAA4}" sibTransId="{8FF171B0-005C-4ED2-8856-DD7AB8EDCD99}"/>
    <dgm:cxn modelId="{5345D278-29FE-4B89-BDF1-52C0FF3D9F90}" type="presOf" srcId="{9E24D911-C977-492B-95A3-2EFAD2ADD802}" destId="{F39CB7F3-ED15-46B9-BB51-D22F4800DFEF}" srcOrd="0" destOrd="0" presId="urn:microsoft.com/office/officeart/2005/8/layout/list1"/>
    <dgm:cxn modelId="{EC0F947E-850F-4103-AEC5-D7B4FA3C9D18}" srcId="{2570521A-70D7-4096-8A79-4AF88ADB3DE3}" destId="{78902584-A660-4DDC-9476-2A9F8BA94304}" srcOrd="0" destOrd="0" parTransId="{EFD91AFF-3508-4FFF-8213-771DFF064396}" sibTransId="{24CA8304-D9B8-403F-ABDF-6AE53B388980}"/>
    <dgm:cxn modelId="{74142A8B-8AF4-4494-9830-2C3F4FF6A5E4}" srcId="{B804E502-E772-4C87-9C2E-7B88B6FD3398}" destId="{9E24D911-C977-492B-95A3-2EFAD2ADD802}" srcOrd="0" destOrd="0" parTransId="{428A6669-0317-4B29-A5AF-BEAC25B6F4D5}" sibTransId="{AEED7A69-664A-4CF5-9D76-1945AFE469BD}"/>
    <dgm:cxn modelId="{25587193-7926-4F24-9905-7F0B923110C9}" type="presOf" srcId="{B118F126-5DA9-4936-BF84-17E947955360}" destId="{A9A5E10C-6A97-4076-834E-D8E593C8743F}" srcOrd="0" destOrd="1" presId="urn:microsoft.com/office/officeart/2005/8/layout/list1"/>
    <dgm:cxn modelId="{1A2775A8-3505-4A08-BEE2-7707D0FBFEDC}" type="presOf" srcId="{2570521A-70D7-4096-8A79-4AF88ADB3DE3}" destId="{F210BF0C-9F7F-4129-ACEB-1616AEB58154}" srcOrd="0" destOrd="0" presId="urn:microsoft.com/office/officeart/2005/8/layout/list1"/>
    <dgm:cxn modelId="{CBC5ACAA-9BFC-4C69-ACE9-A34689AEC2EE}" type="presOf" srcId="{80731548-98B0-4A86-891D-6C58C3F4F542}" destId="{6F1D95EE-8D16-400A-9A52-0380100DC85F}" srcOrd="0" destOrd="0" presId="urn:microsoft.com/office/officeart/2005/8/layout/list1"/>
    <dgm:cxn modelId="{14368CC0-B547-4240-A3A3-70B509C9AD00}" srcId="{80731548-98B0-4A86-891D-6C58C3F4F542}" destId="{F6652669-9CFA-4A41-991B-07A598B34EE8}" srcOrd="3" destOrd="0" parTransId="{86198D43-3E3F-4584-A05F-E232A3197DA1}" sibTransId="{E4276C76-355F-42EF-BE8F-101A3A1A2171}"/>
    <dgm:cxn modelId="{5356D9C8-921B-4F5A-A0B5-605A5763A272}" type="presOf" srcId="{499EC652-7A8E-430F-BD20-5B4F9E79BB88}" destId="{BD48E48E-6D47-4E19-9E49-B0E033418B6A}" srcOrd="0" destOrd="0" presId="urn:microsoft.com/office/officeart/2005/8/layout/list1"/>
    <dgm:cxn modelId="{7586E8CB-DFE3-477B-A9B6-5A7DA9497F73}" type="presOf" srcId="{443A6299-675B-4323-AFA2-2729FA6B831E}" destId="{F39CB7F3-ED15-46B9-BB51-D22F4800DFEF}" srcOrd="0" destOrd="2" presId="urn:microsoft.com/office/officeart/2005/8/layout/list1"/>
    <dgm:cxn modelId="{91B0FDD9-645F-468E-9CC7-17FF1AB114A6}" srcId="{2570521A-70D7-4096-8A79-4AF88ADB3DE3}" destId="{7285E0B0-3CDC-4364-8300-E1DBAF209A9B}" srcOrd="1" destOrd="0" parTransId="{A1F9FF0E-DFA8-4A92-A1F6-D56C301E4E35}" sibTransId="{5DDC6ED8-99AF-4DDC-AB7D-F14E02B71E7E}"/>
    <dgm:cxn modelId="{4E2D3AEE-7408-4120-B6DF-E8026170F984}" srcId="{B804E502-E772-4C87-9C2E-7B88B6FD3398}" destId="{6C207617-5A63-4F9D-80F9-EC993BC839ED}" srcOrd="1" destOrd="0" parTransId="{A97C0526-CD23-441B-BA7C-E1D779B34F9A}" sibTransId="{DCE385BA-F60A-4716-9CD3-5ACC5086EF9A}"/>
    <dgm:cxn modelId="{893852EE-18A9-4BDD-9A62-48B358A03BB9}" srcId="{80731548-98B0-4A86-891D-6C58C3F4F542}" destId="{2570521A-70D7-4096-8A79-4AF88ADB3DE3}" srcOrd="0" destOrd="0" parTransId="{1808139E-F26E-47B0-A8D1-E4F7A0B9030F}" sibTransId="{982DA149-A9CF-4EED-8B31-8E78DB59412F}"/>
    <dgm:cxn modelId="{22F8F4F3-492B-4A43-8407-4F39385B5B00}" type="presOf" srcId="{99DFDB61-7286-41E0-A4D3-B487D84B5308}" destId="{08547BDA-67E3-4BA0-A7DA-C96BE8F9FEBD}" srcOrd="1" destOrd="0" presId="urn:microsoft.com/office/officeart/2005/8/layout/list1"/>
    <dgm:cxn modelId="{0BCF9CCE-AB15-4AC2-B255-8CFC863E42D1}" type="presParOf" srcId="{6F1D95EE-8D16-400A-9A52-0380100DC85F}" destId="{3EE3CA20-835F-4923-B911-F5E814607477}" srcOrd="0" destOrd="0" presId="urn:microsoft.com/office/officeart/2005/8/layout/list1"/>
    <dgm:cxn modelId="{D2DC739C-5926-437B-84F4-2E241C9DE2C9}" type="presParOf" srcId="{3EE3CA20-835F-4923-B911-F5E814607477}" destId="{F210BF0C-9F7F-4129-ACEB-1616AEB58154}" srcOrd="0" destOrd="0" presId="urn:microsoft.com/office/officeart/2005/8/layout/list1"/>
    <dgm:cxn modelId="{9BE614DB-8741-403A-8881-25E12D2082D2}" type="presParOf" srcId="{3EE3CA20-835F-4923-B911-F5E814607477}" destId="{8F906FE4-DAB5-4674-9B93-823BA3B27C86}" srcOrd="1" destOrd="0" presId="urn:microsoft.com/office/officeart/2005/8/layout/list1"/>
    <dgm:cxn modelId="{8F2E3EA3-B39A-4C1E-A1B4-02FCFF97FEA5}" type="presParOf" srcId="{6F1D95EE-8D16-400A-9A52-0380100DC85F}" destId="{1EA260A7-7129-402B-B135-37AD5A3CFF79}" srcOrd="1" destOrd="0" presId="urn:microsoft.com/office/officeart/2005/8/layout/list1"/>
    <dgm:cxn modelId="{283FCA4E-C469-4EF1-9837-1A64CC78892F}" type="presParOf" srcId="{6F1D95EE-8D16-400A-9A52-0380100DC85F}" destId="{B71B54E4-A8DB-432E-A5C4-47E71A0BF03B}" srcOrd="2" destOrd="0" presId="urn:microsoft.com/office/officeart/2005/8/layout/list1"/>
    <dgm:cxn modelId="{120DA580-5767-458D-B958-AA4F8F6BD7B6}" type="presParOf" srcId="{6F1D95EE-8D16-400A-9A52-0380100DC85F}" destId="{8C155689-E915-4FF1-84CA-B25856F76F8D}" srcOrd="3" destOrd="0" presId="urn:microsoft.com/office/officeart/2005/8/layout/list1"/>
    <dgm:cxn modelId="{B33EEA08-4FEA-4F0C-8DED-FCC056A20971}" type="presParOf" srcId="{6F1D95EE-8D16-400A-9A52-0380100DC85F}" destId="{69A97911-CB9D-4EA5-8F16-EDCF427C3E70}" srcOrd="4" destOrd="0" presId="urn:microsoft.com/office/officeart/2005/8/layout/list1"/>
    <dgm:cxn modelId="{743139FD-A0BC-4944-BF32-7F79A2003CC7}" type="presParOf" srcId="{69A97911-CB9D-4EA5-8F16-EDCF427C3E70}" destId="{25B252AD-E4DC-4F2D-9279-E8087826138F}" srcOrd="0" destOrd="0" presId="urn:microsoft.com/office/officeart/2005/8/layout/list1"/>
    <dgm:cxn modelId="{E9495BD3-730B-4D33-AB12-A124C1E293EA}" type="presParOf" srcId="{69A97911-CB9D-4EA5-8F16-EDCF427C3E70}" destId="{08547BDA-67E3-4BA0-A7DA-C96BE8F9FEBD}" srcOrd="1" destOrd="0" presId="urn:microsoft.com/office/officeart/2005/8/layout/list1"/>
    <dgm:cxn modelId="{4CA236B1-44B9-4316-B7EA-1F35F262DCB1}" type="presParOf" srcId="{6F1D95EE-8D16-400A-9A52-0380100DC85F}" destId="{A3FA6D92-C840-46A8-8C37-EA15302AC0E6}" srcOrd="5" destOrd="0" presId="urn:microsoft.com/office/officeart/2005/8/layout/list1"/>
    <dgm:cxn modelId="{3B674EC8-EEC8-4A21-9EB5-C3E0D9EF0283}" type="presParOf" srcId="{6F1D95EE-8D16-400A-9A52-0380100DC85F}" destId="{BD48E48E-6D47-4E19-9E49-B0E033418B6A}" srcOrd="6" destOrd="0" presId="urn:microsoft.com/office/officeart/2005/8/layout/list1"/>
    <dgm:cxn modelId="{87891075-65CA-4D5E-8A7B-A037374541BD}" type="presParOf" srcId="{6F1D95EE-8D16-400A-9A52-0380100DC85F}" destId="{7F86B9F4-6CF7-4F5A-A8EC-A7EA381CDD2A}" srcOrd="7" destOrd="0" presId="urn:microsoft.com/office/officeart/2005/8/layout/list1"/>
    <dgm:cxn modelId="{4F51AB36-D417-4BCF-B6B6-68C3BCC5C34C}" type="presParOf" srcId="{6F1D95EE-8D16-400A-9A52-0380100DC85F}" destId="{CD01A15E-3FF0-4A8A-8B36-76F28E058025}" srcOrd="8" destOrd="0" presId="urn:microsoft.com/office/officeart/2005/8/layout/list1"/>
    <dgm:cxn modelId="{C735520B-263F-4EF2-91C8-E7081EFC3520}" type="presParOf" srcId="{CD01A15E-3FF0-4A8A-8B36-76F28E058025}" destId="{E6B530F8-9AA3-43DB-964C-74043753B2A2}" srcOrd="0" destOrd="0" presId="urn:microsoft.com/office/officeart/2005/8/layout/list1"/>
    <dgm:cxn modelId="{FC45AC06-FA87-488C-A6AC-6DFF4E7B4C81}" type="presParOf" srcId="{CD01A15E-3FF0-4A8A-8B36-76F28E058025}" destId="{9186BE22-B96C-4A60-9AFB-0DF187B08FDE}" srcOrd="1" destOrd="0" presId="urn:microsoft.com/office/officeart/2005/8/layout/list1"/>
    <dgm:cxn modelId="{8829419A-3C91-44FE-A439-0A4171DC5541}" type="presParOf" srcId="{6F1D95EE-8D16-400A-9A52-0380100DC85F}" destId="{CD730936-CF48-4C9E-93B6-705E81F478B0}" srcOrd="9" destOrd="0" presId="urn:microsoft.com/office/officeart/2005/8/layout/list1"/>
    <dgm:cxn modelId="{746B8248-BBFC-40A2-A3B3-6327700B5BCB}" type="presParOf" srcId="{6F1D95EE-8D16-400A-9A52-0380100DC85F}" destId="{F39CB7F3-ED15-46B9-BB51-D22F4800DFEF}" srcOrd="10" destOrd="0" presId="urn:microsoft.com/office/officeart/2005/8/layout/list1"/>
    <dgm:cxn modelId="{9383054D-B5B2-4010-8A75-07D8C99AF011}" type="presParOf" srcId="{6F1D95EE-8D16-400A-9A52-0380100DC85F}" destId="{9804DF70-1356-4844-8EE5-0EFE44E59F1A}" srcOrd="11" destOrd="0" presId="urn:microsoft.com/office/officeart/2005/8/layout/list1"/>
    <dgm:cxn modelId="{205D5572-C36C-4E6E-AD27-2FAB7AC2EE71}" type="presParOf" srcId="{6F1D95EE-8D16-400A-9A52-0380100DC85F}" destId="{F4E4B84A-9D11-45CC-A5AE-785A8DF040AA}" srcOrd="12" destOrd="0" presId="urn:microsoft.com/office/officeart/2005/8/layout/list1"/>
    <dgm:cxn modelId="{93B12A90-4FC1-4FD3-A175-C589F588E255}" type="presParOf" srcId="{F4E4B84A-9D11-45CC-A5AE-785A8DF040AA}" destId="{AEEEB3DA-9CBA-4EF5-B332-9FAA776AD6DC}" srcOrd="0" destOrd="0" presId="urn:microsoft.com/office/officeart/2005/8/layout/list1"/>
    <dgm:cxn modelId="{3392045B-9150-47CE-A77F-3E4265BC6F5D}" type="presParOf" srcId="{F4E4B84A-9D11-45CC-A5AE-785A8DF040AA}" destId="{811B9B7A-B72A-431F-A79B-4B67DB62CE39}" srcOrd="1" destOrd="0" presId="urn:microsoft.com/office/officeart/2005/8/layout/list1"/>
    <dgm:cxn modelId="{E15AEF88-48A2-4CB9-8353-DE6535B5F9CE}" type="presParOf" srcId="{6F1D95EE-8D16-400A-9A52-0380100DC85F}" destId="{D81C1C58-62FC-45DB-8991-FD67DC1F910D}" srcOrd="13" destOrd="0" presId="urn:microsoft.com/office/officeart/2005/8/layout/list1"/>
    <dgm:cxn modelId="{9EF9D051-440D-4B59-8E22-B39BCCCD7C21}" type="presParOf" srcId="{6F1D95EE-8D16-400A-9A52-0380100DC85F}" destId="{A9A5E10C-6A97-4076-834E-D8E593C8743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BC610-9066-4CE9-AD36-011084545A8D}"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FE59E812-E6B2-4009-8B30-901019E2929B}">
      <dgm:prSet custT="1"/>
      <dgm:spPr/>
      <dgm:t>
        <a:bodyPr/>
        <a:lstStyle/>
        <a:p>
          <a:pPr rtl="0"/>
          <a:r>
            <a:rPr lang="en-US" sz="2400">
              <a:latin typeface="Times New Roman"/>
              <a:cs typeface="Times New Roman"/>
            </a:rPr>
            <a:t>As shown in the model primary inputs &amp; outputs of our AEB system: </a:t>
          </a:r>
          <a:endParaRPr lang="en-US" sz="2400" b="0">
            <a:latin typeface="Times New Roman"/>
            <a:cs typeface="Times New Roman"/>
          </a:endParaRPr>
        </a:p>
      </dgm:t>
    </dgm:pt>
    <dgm:pt modelId="{FFDD1FE2-F899-435B-ACA1-290E66731466}" type="parTrans" cxnId="{F9505BE1-335B-42B7-AFA9-4228FC4B79BD}">
      <dgm:prSet/>
      <dgm:spPr/>
      <dgm:t>
        <a:bodyPr/>
        <a:lstStyle/>
        <a:p>
          <a:endParaRPr lang="en-US" sz="2400">
            <a:latin typeface="Times New Roman" panose="02020603050405020304" pitchFamily="18" charset="0"/>
            <a:cs typeface="Times New Roman" panose="02020603050405020304" pitchFamily="18" charset="0"/>
          </a:endParaRPr>
        </a:p>
      </dgm:t>
    </dgm:pt>
    <dgm:pt modelId="{3E94824C-0299-4807-9355-2BFB34A9E534}" type="sibTrans" cxnId="{F9505BE1-335B-42B7-AFA9-4228FC4B79BD}">
      <dgm:prSet/>
      <dgm:spPr/>
      <dgm:t>
        <a:bodyPr/>
        <a:lstStyle/>
        <a:p>
          <a:endParaRPr lang="en-US" sz="2400">
            <a:latin typeface="Times New Roman" panose="02020603050405020304" pitchFamily="18" charset="0"/>
            <a:cs typeface="Times New Roman" panose="02020603050405020304" pitchFamily="18" charset="0"/>
          </a:endParaRPr>
        </a:p>
      </dgm:t>
    </dgm:pt>
    <dgm:pt modelId="{89CFAB5D-5345-440F-A0C2-C86AA81F6E92}">
      <dgm:prSet custT="1"/>
      <dgm:spPr/>
      <dgm:t>
        <a:bodyPr/>
        <a:lstStyle/>
        <a:p>
          <a:r>
            <a:rPr lang="en-US" sz="2400">
              <a:latin typeface="Times New Roman"/>
              <a:cs typeface="Times New Roman"/>
            </a:rPr>
            <a:t>Speed of the ego vehicle &amp; leading vehicle</a:t>
          </a:r>
        </a:p>
      </dgm:t>
    </dgm:pt>
    <dgm:pt modelId="{1240E0BE-F792-4494-94E1-2D8ACB89BD02}" type="parTrans" cxnId="{CB86D9D5-09FF-48A9-81E5-7EE7BF038438}">
      <dgm:prSet/>
      <dgm:spPr/>
      <dgm:t>
        <a:bodyPr/>
        <a:lstStyle/>
        <a:p>
          <a:endParaRPr lang="en-US" sz="2400">
            <a:latin typeface="Times New Roman" panose="02020603050405020304" pitchFamily="18" charset="0"/>
            <a:cs typeface="Times New Roman" panose="02020603050405020304" pitchFamily="18" charset="0"/>
          </a:endParaRPr>
        </a:p>
      </dgm:t>
    </dgm:pt>
    <dgm:pt modelId="{FB8E02E4-376A-46AB-9750-74C395E35564}" type="sibTrans" cxnId="{CB86D9D5-09FF-48A9-81E5-7EE7BF038438}">
      <dgm:prSet/>
      <dgm:spPr/>
      <dgm:t>
        <a:bodyPr/>
        <a:lstStyle/>
        <a:p>
          <a:endParaRPr lang="en-US" sz="2400">
            <a:latin typeface="Times New Roman" panose="02020603050405020304" pitchFamily="18" charset="0"/>
            <a:cs typeface="Times New Roman" panose="02020603050405020304" pitchFamily="18" charset="0"/>
          </a:endParaRPr>
        </a:p>
      </dgm:t>
    </dgm:pt>
    <dgm:pt modelId="{01B5D7AD-E56A-4D4A-A80A-1803EBD4640F}">
      <dgm:prSet custT="1"/>
      <dgm:spPr/>
      <dgm:t>
        <a:bodyPr/>
        <a:lstStyle/>
        <a:p>
          <a:r>
            <a:rPr lang="en-US" sz="2400" dirty="0">
              <a:latin typeface="Times New Roman"/>
              <a:cs typeface="Times New Roman"/>
            </a:rPr>
            <a:t>Distance between ego and leading vehicle</a:t>
          </a:r>
        </a:p>
      </dgm:t>
    </dgm:pt>
    <dgm:pt modelId="{F9E63010-819C-49D8-9CC2-8108E38B29D5}" type="parTrans" cxnId="{66ADA0A3-74DB-4A8F-AA50-514457808EC2}">
      <dgm:prSet/>
      <dgm:spPr/>
      <dgm:t>
        <a:bodyPr/>
        <a:lstStyle/>
        <a:p>
          <a:endParaRPr lang="en-US" sz="2400">
            <a:latin typeface="Times New Roman" panose="02020603050405020304" pitchFamily="18" charset="0"/>
            <a:cs typeface="Times New Roman" panose="02020603050405020304" pitchFamily="18" charset="0"/>
          </a:endParaRPr>
        </a:p>
      </dgm:t>
    </dgm:pt>
    <dgm:pt modelId="{303126E0-7DE5-48C6-AB3F-D44FE49B3D4E}" type="sibTrans" cxnId="{66ADA0A3-74DB-4A8F-AA50-514457808EC2}">
      <dgm:prSet/>
      <dgm:spPr/>
      <dgm:t>
        <a:bodyPr/>
        <a:lstStyle/>
        <a:p>
          <a:endParaRPr lang="en-US" sz="2400">
            <a:latin typeface="Times New Roman" panose="02020603050405020304" pitchFamily="18" charset="0"/>
            <a:cs typeface="Times New Roman" panose="02020603050405020304" pitchFamily="18" charset="0"/>
          </a:endParaRPr>
        </a:p>
      </dgm:t>
    </dgm:pt>
    <dgm:pt modelId="{7033CC6D-3DFC-4344-9464-23255DF7A1B6}">
      <dgm:prSet custT="1"/>
      <dgm:spPr/>
      <dgm:t>
        <a:bodyPr/>
        <a:lstStyle/>
        <a:p>
          <a:r>
            <a:rPr lang="en-US" sz="2400">
              <a:latin typeface="Times New Roman"/>
              <a:cs typeface="Times New Roman"/>
            </a:rPr>
            <a:t>Brake pedal force</a:t>
          </a:r>
        </a:p>
      </dgm:t>
    </dgm:pt>
    <dgm:pt modelId="{C33136BC-8346-4862-B630-B623A181A99B}" type="parTrans" cxnId="{7E6ED010-29C2-4EB5-B324-90A4042D1C79}">
      <dgm:prSet/>
      <dgm:spPr/>
      <dgm:t>
        <a:bodyPr/>
        <a:lstStyle/>
        <a:p>
          <a:endParaRPr lang="en-US" sz="2400">
            <a:latin typeface="Times New Roman" panose="02020603050405020304" pitchFamily="18" charset="0"/>
            <a:cs typeface="Times New Roman" panose="02020603050405020304" pitchFamily="18" charset="0"/>
          </a:endParaRPr>
        </a:p>
      </dgm:t>
    </dgm:pt>
    <dgm:pt modelId="{F723D274-C19E-4F96-925C-690C493CFC20}" type="sibTrans" cxnId="{7E6ED010-29C2-4EB5-B324-90A4042D1C79}">
      <dgm:prSet/>
      <dgm:spPr/>
      <dgm:t>
        <a:bodyPr/>
        <a:lstStyle/>
        <a:p>
          <a:endParaRPr lang="en-US" sz="2400">
            <a:latin typeface="Times New Roman" panose="02020603050405020304" pitchFamily="18" charset="0"/>
            <a:cs typeface="Times New Roman" panose="02020603050405020304" pitchFamily="18" charset="0"/>
          </a:endParaRPr>
        </a:p>
      </dgm:t>
    </dgm:pt>
    <dgm:pt modelId="{BB9592C7-DAD1-4FFA-A353-1D645BA20246}">
      <dgm:prSet custT="1"/>
      <dgm:spPr/>
      <dgm:t>
        <a:bodyPr/>
        <a:lstStyle/>
        <a:p>
          <a:r>
            <a:rPr lang="en-US" sz="2400" b="1">
              <a:latin typeface="Times New Roman"/>
              <a:cs typeface="Times New Roman"/>
            </a:rPr>
            <a:t>OUTPUTS:</a:t>
          </a:r>
          <a:endParaRPr lang="en-US" sz="2400">
            <a:latin typeface="Times New Roman" panose="02020603050405020304" pitchFamily="18" charset="0"/>
            <a:cs typeface="Times New Roman" panose="02020603050405020304" pitchFamily="18" charset="0"/>
          </a:endParaRPr>
        </a:p>
      </dgm:t>
    </dgm:pt>
    <dgm:pt modelId="{93168B12-2414-4832-91F6-463A8DDD8A7A}" type="parTrans" cxnId="{8BBB6AFA-0DF7-4BF0-AAA8-8A1ABE856D57}">
      <dgm:prSet/>
      <dgm:spPr/>
      <dgm:t>
        <a:bodyPr/>
        <a:lstStyle/>
        <a:p>
          <a:endParaRPr lang="en-US" sz="2400">
            <a:latin typeface="Times New Roman" panose="02020603050405020304" pitchFamily="18" charset="0"/>
            <a:cs typeface="Times New Roman" panose="02020603050405020304" pitchFamily="18" charset="0"/>
          </a:endParaRPr>
        </a:p>
      </dgm:t>
    </dgm:pt>
    <dgm:pt modelId="{68D6C547-8990-4A52-8A84-FDB756C8D314}" type="sibTrans" cxnId="{8BBB6AFA-0DF7-4BF0-AAA8-8A1ABE856D57}">
      <dgm:prSet/>
      <dgm:spPr/>
      <dgm:t>
        <a:bodyPr/>
        <a:lstStyle/>
        <a:p>
          <a:endParaRPr lang="en-US" sz="2400">
            <a:latin typeface="Times New Roman" panose="02020603050405020304" pitchFamily="18" charset="0"/>
            <a:cs typeface="Times New Roman" panose="02020603050405020304" pitchFamily="18" charset="0"/>
          </a:endParaRPr>
        </a:p>
      </dgm:t>
    </dgm:pt>
    <dgm:pt modelId="{DD920A79-8335-4AF9-9E5A-463384E8D998}">
      <dgm:prSet phldr="0" custT="1"/>
      <dgm:spPr/>
      <dgm:t>
        <a:bodyPr/>
        <a:lstStyle/>
        <a:p>
          <a:r>
            <a:rPr lang="en-US" sz="2400" b="1">
              <a:latin typeface="Times New Roman"/>
              <a:cs typeface="Times New Roman"/>
            </a:rPr>
            <a:t>INPUTS:</a:t>
          </a:r>
          <a:endParaRPr lang="en-US" sz="2400">
            <a:latin typeface="Times New Roman"/>
            <a:cs typeface="Times New Roman"/>
          </a:endParaRPr>
        </a:p>
      </dgm:t>
    </dgm:pt>
    <dgm:pt modelId="{2CB4B633-E73F-4BB1-B9C5-4823CDACCBBF}" type="parTrans" cxnId="{65F141F1-05F4-4E67-A9D5-2B720189941E}">
      <dgm:prSet/>
      <dgm:spPr/>
      <dgm:t>
        <a:bodyPr/>
        <a:lstStyle/>
        <a:p>
          <a:endParaRPr lang="en-US" sz="2400">
            <a:latin typeface="Times New Roman" panose="02020603050405020304" pitchFamily="18" charset="0"/>
            <a:cs typeface="Times New Roman" panose="02020603050405020304" pitchFamily="18" charset="0"/>
          </a:endParaRPr>
        </a:p>
      </dgm:t>
    </dgm:pt>
    <dgm:pt modelId="{B835B19E-75FD-4686-A7A4-9285EA7DD72D}" type="sibTrans" cxnId="{65F141F1-05F4-4E67-A9D5-2B720189941E}">
      <dgm:prSet/>
      <dgm:spPr/>
      <dgm:t>
        <a:bodyPr/>
        <a:lstStyle/>
        <a:p>
          <a:endParaRPr lang="en-US" sz="2400">
            <a:latin typeface="Times New Roman" panose="02020603050405020304" pitchFamily="18" charset="0"/>
            <a:cs typeface="Times New Roman" panose="02020603050405020304" pitchFamily="18" charset="0"/>
          </a:endParaRPr>
        </a:p>
      </dgm:t>
    </dgm:pt>
    <dgm:pt modelId="{CEE90C13-9D78-4399-82BC-AF90B03A4A64}">
      <dgm:prSet custT="1"/>
      <dgm:spPr/>
      <dgm:t>
        <a:bodyPr/>
        <a:lstStyle/>
        <a:p>
          <a:r>
            <a:rPr lang="en-US" sz="2400">
              <a:latin typeface="Times New Roman"/>
              <a:cs typeface="Times New Roman"/>
            </a:rPr>
            <a:t>Indications</a:t>
          </a:r>
          <a:endParaRPr lang="en-US" sz="2400"/>
        </a:p>
      </dgm:t>
    </dgm:pt>
    <dgm:pt modelId="{C6AEF17E-119D-43B3-91C9-5E09AF1F9E49}" type="parTrans" cxnId="{21A0E003-45EB-4957-A4FE-CB1EF17C1CC8}">
      <dgm:prSet/>
      <dgm:spPr/>
      <dgm:t>
        <a:bodyPr/>
        <a:lstStyle/>
        <a:p>
          <a:endParaRPr lang="en-US"/>
        </a:p>
      </dgm:t>
    </dgm:pt>
    <dgm:pt modelId="{C676A89F-86DD-4FD8-955E-811F50302426}" type="sibTrans" cxnId="{21A0E003-45EB-4957-A4FE-CB1EF17C1CC8}">
      <dgm:prSet/>
      <dgm:spPr/>
      <dgm:t>
        <a:bodyPr/>
        <a:lstStyle/>
        <a:p>
          <a:endParaRPr lang="en-US"/>
        </a:p>
      </dgm:t>
    </dgm:pt>
    <dgm:pt modelId="{E9FF4B2C-B61A-4AF3-AD96-F5100F6E2943}">
      <dgm:prSet phldr="0"/>
      <dgm:spPr/>
      <dgm:t>
        <a:bodyPr/>
        <a:lstStyle/>
        <a:p>
          <a:pPr rtl="0"/>
          <a:r>
            <a:rPr lang="en-US" b="0">
              <a:latin typeface="Times New Roman"/>
              <a:cs typeface="Times New Roman"/>
            </a:rPr>
            <a:t>Speed after deceleration</a:t>
          </a:r>
        </a:p>
      </dgm:t>
    </dgm:pt>
    <dgm:pt modelId="{3870CEE9-CDF2-4143-BC3C-4A6BF581C604}" type="parTrans" cxnId="{1A81BB52-3F54-4672-9562-980A555BD1F3}">
      <dgm:prSet/>
      <dgm:spPr/>
    </dgm:pt>
    <dgm:pt modelId="{6EF4F6FE-7654-4516-81A4-5A162A5896FD}" type="sibTrans" cxnId="{1A81BB52-3F54-4672-9562-980A555BD1F3}">
      <dgm:prSet/>
      <dgm:spPr/>
    </dgm:pt>
    <dgm:pt modelId="{DBD1CCF2-A914-47EE-8481-177A057E719B}">
      <dgm:prSet phldr="0"/>
      <dgm:spPr/>
      <dgm:t>
        <a:bodyPr/>
        <a:lstStyle/>
        <a:p>
          <a:pPr rtl="0"/>
          <a:r>
            <a:rPr lang="en-US" b="0">
              <a:latin typeface="Times New Roman"/>
              <a:cs typeface="Times New Roman"/>
            </a:rPr>
            <a:t>Remaining distance</a:t>
          </a:r>
        </a:p>
      </dgm:t>
    </dgm:pt>
    <dgm:pt modelId="{4713AD84-7D39-4191-BD54-67052D984366}" type="parTrans" cxnId="{637E3E06-67E0-4B63-A38C-B53F2D85977B}">
      <dgm:prSet/>
      <dgm:spPr/>
    </dgm:pt>
    <dgm:pt modelId="{AD7D273E-3BAB-482B-BC01-1244385624E4}" type="sibTrans" cxnId="{637E3E06-67E0-4B63-A38C-B53F2D85977B}">
      <dgm:prSet/>
      <dgm:spPr/>
    </dgm:pt>
    <dgm:pt modelId="{E1813E88-6E92-4155-9AB6-E93874FC9D64}" type="pres">
      <dgm:prSet presAssocID="{D25BC610-9066-4CE9-AD36-011084545A8D}" presName="vert0" presStyleCnt="0">
        <dgm:presLayoutVars>
          <dgm:dir/>
          <dgm:animOne val="branch"/>
          <dgm:animLvl val="lvl"/>
        </dgm:presLayoutVars>
      </dgm:prSet>
      <dgm:spPr/>
    </dgm:pt>
    <dgm:pt modelId="{7E85A09E-B030-43EC-9FBE-5D96DF5816E1}" type="pres">
      <dgm:prSet presAssocID="{FE59E812-E6B2-4009-8B30-901019E2929B}" presName="thickLine" presStyleLbl="alignNode1" presStyleIdx="0" presStyleCnt="9"/>
      <dgm:spPr/>
    </dgm:pt>
    <dgm:pt modelId="{A90CE800-478C-4A29-9ECE-83489285DF4A}" type="pres">
      <dgm:prSet presAssocID="{FE59E812-E6B2-4009-8B30-901019E2929B}" presName="horz1" presStyleCnt="0"/>
      <dgm:spPr/>
    </dgm:pt>
    <dgm:pt modelId="{64EE9F75-8C73-451D-A8CD-E2848CF024D8}" type="pres">
      <dgm:prSet presAssocID="{FE59E812-E6B2-4009-8B30-901019E2929B}" presName="tx1" presStyleLbl="revTx" presStyleIdx="0" presStyleCnt="9"/>
      <dgm:spPr/>
    </dgm:pt>
    <dgm:pt modelId="{65C0AE2D-2BF1-4839-BEC4-14643532633C}" type="pres">
      <dgm:prSet presAssocID="{FE59E812-E6B2-4009-8B30-901019E2929B}" presName="vert1" presStyleCnt="0"/>
      <dgm:spPr/>
    </dgm:pt>
    <dgm:pt modelId="{847F03C2-F490-4A8C-8BEB-DAA3595773CB}" type="pres">
      <dgm:prSet presAssocID="{DD920A79-8335-4AF9-9E5A-463384E8D998}" presName="thickLine" presStyleLbl="alignNode1" presStyleIdx="1" presStyleCnt="9"/>
      <dgm:spPr/>
    </dgm:pt>
    <dgm:pt modelId="{EF39B354-807B-4C79-BA49-7AC95735075F}" type="pres">
      <dgm:prSet presAssocID="{DD920A79-8335-4AF9-9E5A-463384E8D998}" presName="horz1" presStyleCnt="0"/>
      <dgm:spPr/>
    </dgm:pt>
    <dgm:pt modelId="{995E6CEB-B3E0-4B28-8891-2C34E7BF50AE}" type="pres">
      <dgm:prSet presAssocID="{DD920A79-8335-4AF9-9E5A-463384E8D998}" presName="tx1" presStyleLbl="revTx" presStyleIdx="1" presStyleCnt="9"/>
      <dgm:spPr/>
    </dgm:pt>
    <dgm:pt modelId="{3B31C5DD-9BBD-4E74-9C21-513B2D563762}" type="pres">
      <dgm:prSet presAssocID="{DD920A79-8335-4AF9-9E5A-463384E8D998}" presName="vert1" presStyleCnt="0"/>
      <dgm:spPr/>
    </dgm:pt>
    <dgm:pt modelId="{412BB03E-BF2F-4198-A16F-FFBE7F6DDF67}" type="pres">
      <dgm:prSet presAssocID="{89CFAB5D-5345-440F-A0C2-C86AA81F6E92}" presName="thickLine" presStyleLbl="alignNode1" presStyleIdx="2" presStyleCnt="9"/>
      <dgm:spPr/>
    </dgm:pt>
    <dgm:pt modelId="{B24CDC41-1198-4FB4-BC16-16E55B7733FF}" type="pres">
      <dgm:prSet presAssocID="{89CFAB5D-5345-440F-A0C2-C86AA81F6E92}" presName="horz1" presStyleCnt="0"/>
      <dgm:spPr/>
    </dgm:pt>
    <dgm:pt modelId="{5E4F197D-DFCB-4F38-A5BF-21AAA4591AF0}" type="pres">
      <dgm:prSet presAssocID="{89CFAB5D-5345-440F-A0C2-C86AA81F6E92}" presName="tx1" presStyleLbl="revTx" presStyleIdx="2" presStyleCnt="9"/>
      <dgm:spPr/>
    </dgm:pt>
    <dgm:pt modelId="{4E89738D-00A5-4B5C-9855-13627E77975C}" type="pres">
      <dgm:prSet presAssocID="{89CFAB5D-5345-440F-A0C2-C86AA81F6E92}" presName="vert1" presStyleCnt="0"/>
      <dgm:spPr/>
    </dgm:pt>
    <dgm:pt modelId="{715BB0E2-8CF8-457D-B589-F960C28E6028}" type="pres">
      <dgm:prSet presAssocID="{01B5D7AD-E56A-4D4A-A80A-1803EBD4640F}" presName="thickLine" presStyleLbl="alignNode1" presStyleIdx="3" presStyleCnt="9"/>
      <dgm:spPr/>
    </dgm:pt>
    <dgm:pt modelId="{D8478E39-280D-4D63-8A36-48A0D03774F2}" type="pres">
      <dgm:prSet presAssocID="{01B5D7AD-E56A-4D4A-A80A-1803EBD4640F}" presName="horz1" presStyleCnt="0"/>
      <dgm:spPr/>
    </dgm:pt>
    <dgm:pt modelId="{186BDD18-B017-44BA-A1BA-B468072D8D5D}" type="pres">
      <dgm:prSet presAssocID="{01B5D7AD-E56A-4D4A-A80A-1803EBD4640F}" presName="tx1" presStyleLbl="revTx" presStyleIdx="3" presStyleCnt="9"/>
      <dgm:spPr/>
    </dgm:pt>
    <dgm:pt modelId="{F2520781-DDD6-47FC-9683-42FC3FDBCE6A}" type="pres">
      <dgm:prSet presAssocID="{01B5D7AD-E56A-4D4A-A80A-1803EBD4640F}" presName="vert1" presStyleCnt="0"/>
      <dgm:spPr/>
    </dgm:pt>
    <dgm:pt modelId="{A8183900-FDC9-4056-98F9-B8BA6C55D834}" type="pres">
      <dgm:prSet presAssocID="{7033CC6D-3DFC-4344-9464-23255DF7A1B6}" presName="thickLine" presStyleLbl="alignNode1" presStyleIdx="4" presStyleCnt="9"/>
      <dgm:spPr/>
    </dgm:pt>
    <dgm:pt modelId="{913C9F82-EE26-43E2-9BC8-DFC1E2EFC7A8}" type="pres">
      <dgm:prSet presAssocID="{7033CC6D-3DFC-4344-9464-23255DF7A1B6}" presName="horz1" presStyleCnt="0"/>
      <dgm:spPr/>
    </dgm:pt>
    <dgm:pt modelId="{F892C83F-E0EA-4017-94A7-68255ECC2BD3}" type="pres">
      <dgm:prSet presAssocID="{7033CC6D-3DFC-4344-9464-23255DF7A1B6}" presName="tx1" presStyleLbl="revTx" presStyleIdx="4" presStyleCnt="9"/>
      <dgm:spPr/>
    </dgm:pt>
    <dgm:pt modelId="{A94ADAD0-8C1C-441E-B062-F198D72FE57E}" type="pres">
      <dgm:prSet presAssocID="{7033CC6D-3DFC-4344-9464-23255DF7A1B6}" presName="vert1" presStyleCnt="0"/>
      <dgm:spPr/>
    </dgm:pt>
    <dgm:pt modelId="{D959B533-70F1-4AA4-9303-FEFC59734744}" type="pres">
      <dgm:prSet presAssocID="{BB9592C7-DAD1-4FFA-A353-1D645BA20246}" presName="thickLine" presStyleLbl="alignNode1" presStyleIdx="5" presStyleCnt="9"/>
      <dgm:spPr/>
    </dgm:pt>
    <dgm:pt modelId="{41A8F6BC-7E01-470F-855B-41DA10E78AD2}" type="pres">
      <dgm:prSet presAssocID="{BB9592C7-DAD1-4FFA-A353-1D645BA20246}" presName="horz1" presStyleCnt="0"/>
      <dgm:spPr/>
    </dgm:pt>
    <dgm:pt modelId="{AF247C4D-A2AA-4D66-ADDF-12D9F592AABE}" type="pres">
      <dgm:prSet presAssocID="{BB9592C7-DAD1-4FFA-A353-1D645BA20246}" presName="tx1" presStyleLbl="revTx" presStyleIdx="5" presStyleCnt="9"/>
      <dgm:spPr/>
    </dgm:pt>
    <dgm:pt modelId="{2A717370-C13C-4F64-8D65-50C4EEA4FEE9}" type="pres">
      <dgm:prSet presAssocID="{BB9592C7-DAD1-4FFA-A353-1D645BA20246}" presName="vert1" presStyleCnt="0"/>
      <dgm:spPr/>
    </dgm:pt>
    <dgm:pt modelId="{F3FB1E12-2ADC-49CA-8660-1D1BD5627F8F}" type="pres">
      <dgm:prSet presAssocID="{E9FF4B2C-B61A-4AF3-AD96-F5100F6E2943}" presName="thickLine" presStyleLbl="alignNode1" presStyleIdx="6" presStyleCnt="9"/>
      <dgm:spPr/>
    </dgm:pt>
    <dgm:pt modelId="{13732CE7-DA72-4163-A7FE-66CDD4DD248D}" type="pres">
      <dgm:prSet presAssocID="{E9FF4B2C-B61A-4AF3-AD96-F5100F6E2943}" presName="horz1" presStyleCnt="0"/>
      <dgm:spPr/>
    </dgm:pt>
    <dgm:pt modelId="{5DB42624-3873-4665-A9EE-80C87B72BD30}" type="pres">
      <dgm:prSet presAssocID="{E9FF4B2C-B61A-4AF3-AD96-F5100F6E2943}" presName="tx1" presStyleLbl="revTx" presStyleIdx="6" presStyleCnt="9"/>
      <dgm:spPr/>
    </dgm:pt>
    <dgm:pt modelId="{F0698DD7-185E-43B8-BA5B-EB20F27805DC}" type="pres">
      <dgm:prSet presAssocID="{E9FF4B2C-B61A-4AF3-AD96-F5100F6E2943}" presName="vert1" presStyleCnt="0"/>
      <dgm:spPr/>
    </dgm:pt>
    <dgm:pt modelId="{5BDFD76B-2A2D-41B8-BAF7-A02BF8B42B50}" type="pres">
      <dgm:prSet presAssocID="{DBD1CCF2-A914-47EE-8481-177A057E719B}" presName="thickLine" presStyleLbl="alignNode1" presStyleIdx="7" presStyleCnt="9"/>
      <dgm:spPr/>
    </dgm:pt>
    <dgm:pt modelId="{177A4A0E-F689-47F4-AEEF-1FE4FF2C7B74}" type="pres">
      <dgm:prSet presAssocID="{DBD1CCF2-A914-47EE-8481-177A057E719B}" presName="horz1" presStyleCnt="0"/>
      <dgm:spPr/>
    </dgm:pt>
    <dgm:pt modelId="{82492F93-BE6C-4961-942C-73A69CF1E4A5}" type="pres">
      <dgm:prSet presAssocID="{DBD1CCF2-A914-47EE-8481-177A057E719B}" presName="tx1" presStyleLbl="revTx" presStyleIdx="7" presStyleCnt="9"/>
      <dgm:spPr/>
    </dgm:pt>
    <dgm:pt modelId="{39E06F66-A603-49B8-A1B5-C7289E27EEED}" type="pres">
      <dgm:prSet presAssocID="{DBD1CCF2-A914-47EE-8481-177A057E719B}" presName="vert1" presStyleCnt="0"/>
      <dgm:spPr/>
    </dgm:pt>
    <dgm:pt modelId="{7EF2A471-585E-4294-B3E7-2304F4496338}" type="pres">
      <dgm:prSet presAssocID="{CEE90C13-9D78-4399-82BC-AF90B03A4A64}" presName="thickLine" presStyleLbl="alignNode1" presStyleIdx="8" presStyleCnt="9"/>
      <dgm:spPr/>
    </dgm:pt>
    <dgm:pt modelId="{4242613E-7D13-43E2-B7F6-E72097E869AC}" type="pres">
      <dgm:prSet presAssocID="{CEE90C13-9D78-4399-82BC-AF90B03A4A64}" presName="horz1" presStyleCnt="0"/>
      <dgm:spPr/>
    </dgm:pt>
    <dgm:pt modelId="{CB2E707C-CDDC-4C15-909E-E7639E53B728}" type="pres">
      <dgm:prSet presAssocID="{CEE90C13-9D78-4399-82BC-AF90B03A4A64}" presName="tx1" presStyleLbl="revTx" presStyleIdx="8" presStyleCnt="9"/>
      <dgm:spPr/>
    </dgm:pt>
    <dgm:pt modelId="{A5C73092-7FE4-497A-AA74-082DE11F129C}" type="pres">
      <dgm:prSet presAssocID="{CEE90C13-9D78-4399-82BC-AF90B03A4A64}" presName="vert1" presStyleCnt="0"/>
      <dgm:spPr/>
    </dgm:pt>
  </dgm:ptLst>
  <dgm:cxnLst>
    <dgm:cxn modelId="{21A0E003-45EB-4957-A4FE-CB1EF17C1CC8}" srcId="{D25BC610-9066-4CE9-AD36-011084545A8D}" destId="{CEE90C13-9D78-4399-82BC-AF90B03A4A64}" srcOrd="8" destOrd="0" parTransId="{C6AEF17E-119D-43B3-91C9-5E09AF1F9E49}" sibTransId="{C676A89F-86DD-4FD8-955E-811F50302426}"/>
    <dgm:cxn modelId="{637E3E06-67E0-4B63-A38C-B53F2D85977B}" srcId="{D25BC610-9066-4CE9-AD36-011084545A8D}" destId="{DBD1CCF2-A914-47EE-8481-177A057E719B}" srcOrd="7" destOrd="0" parTransId="{4713AD84-7D39-4191-BD54-67052D984366}" sibTransId="{AD7D273E-3BAB-482B-BC01-1244385624E4}"/>
    <dgm:cxn modelId="{5E271E0D-870B-4311-A690-5C3417986C18}" type="presOf" srcId="{BB9592C7-DAD1-4FFA-A353-1D645BA20246}" destId="{AF247C4D-A2AA-4D66-ADDF-12D9F592AABE}" srcOrd="0" destOrd="0" presId="urn:microsoft.com/office/officeart/2008/layout/LinedList"/>
    <dgm:cxn modelId="{7E6ED010-29C2-4EB5-B324-90A4042D1C79}" srcId="{D25BC610-9066-4CE9-AD36-011084545A8D}" destId="{7033CC6D-3DFC-4344-9464-23255DF7A1B6}" srcOrd="4" destOrd="0" parTransId="{C33136BC-8346-4862-B630-B623A181A99B}" sibTransId="{F723D274-C19E-4F96-925C-690C493CFC20}"/>
    <dgm:cxn modelId="{A491A85F-5A2E-4067-8033-39BD7785ABB3}" type="presOf" srcId="{01B5D7AD-E56A-4D4A-A80A-1803EBD4640F}" destId="{186BDD18-B017-44BA-A1BA-B468072D8D5D}" srcOrd="0" destOrd="0" presId="urn:microsoft.com/office/officeart/2008/layout/LinedList"/>
    <dgm:cxn modelId="{8219596B-3CB4-4A69-8727-25CAEB5D0B27}" type="presOf" srcId="{7033CC6D-3DFC-4344-9464-23255DF7A1B6}" destId="{F892C83F-E0EA-4017-94A7-68255ECC2BD3}" srcOrd="0" destOrd="0" presId="urn:microsoft.com/office/officeart/2008/layout/LinedList"/>
    <dgm:cxn modelId="{1A81BB52-3F54-4672-9562-980A555BD1F3}" srcId="{D25BC610-9066-4CE9-AD36-011084545A8D}" destId="{E9FF4B2C-B61A-4AF3-AD96-F5100F6E2943}" srcOrd="6" destOrd="0" parTransId="{3870CEE9-CDF2-4143-BC3C-4A6BF581C604}" sibTransId="{6EF4F6FE-7654-4516-81A4-5A162A5896FD}"/>
    <dgm:cxn modelId="{535B9974-36F2-4D93-AB7E-5BF6B8310749}" type="presOf" srcId="{DBD1CCF2-A914-47EE-8481-177A057E719B}" destId="{82492F93-BE6C-4961-942C-73A69CF1E4A5}" srcOrd="0" destOrd="0" presId="urn:microsoft.com/office/officeart/2008/layout/LinedList"/>
    <dgm:cxn modelId="{AA10FC92-3CE0-4CDD-9B43-7DEE2C3A2111}" type="presOf" srcId="{DD920A79-8335-4AF9-9E5A-463384E8D998}" destId="{995E6CEB-B3E0-4B28-8891-2C34E7BF50AE}" srcOrd="0" destOrd="0" presId="urn:microsoft.com/office/officeart/2008/layout/LinedList"/>
    <dgm:cxn modelId="{C5B580A0-064B-4259-B849-4685DA939490}" type="presOf" srcId="{FE59E812-E6B2-4009-8B30-901019E2929B}" destId="{64EE9F75-8C73-451D-A8CD-E2848CF024D8}" srcOrd="0" destOrd="0" presId="urn:microsoft.com/office/officeart/2008/layout/LinedList"/>
    <dgm:cxn modelId="{66ADA0A3-74DB-4A8F-AA50-514457808EC2}" srcId="{D25BC610-9066-4CE9-AD36-011084545A8D}" destId="{01B5D7AD-E56A-4D4A-A80A-1803EBD4640F}" srcOrd="3" destOrd="0" parTransId="{F9E63010-819C-49D8-9CC2-8108E38B29D5}" sibTransId="{303126E0-7DE5-48C6-AB3F-D44FE49B3D4E}"/>
    <dgm:cxn modelId="{4F04C9BB-709A-405B-BA0C-2B2F8D73B692}" type="presOf" srcId="{D25BC610-9066-4CE9-AD36-011084545A8D}" destId="{E1813E88-6E92-4155-9AB6-E93874FC9D64}" srcOrd="0" destOrd="0" presId="urn:microsoft.com/office/officeart/2008/layout/LinedList"/>
    <dgm:cxn modelId="{91099DC1-44DB-4AAB-A960-F48CFA9F4DEF}" type="presOf" srcId="{CEE90C13-9D78-4399-82BC-AF90B03A4A64}" destId="{CB2E707C-CDDC-4C15-909E-E7639E53B728}" srcOrd="0" destOrd="0" presId="urn:microsoft.com/office/officeart/2008/layout/LinedList"/>
    <dgm:cxn modelId="{99FD09D2-A832-4415-9CA6-AD494D6F6A78}" type="presOf" srcId="{89CFAB5D-5345-440F-A0C2-C86AA81F6E92}" destId="{5E4F197D-DFCB-4F38-A5BF-21AAA4591AF0}" srcOrd="0" destOrd="0" presId="urn:microsoft.com/office/officeart/2008/layout/LinedList"/>
    <dgm:cxn modelId="{CB86D9D5-09FF-48A9-81E5-7EE7BF038438}" srcId="{D25BC610-9066-4CE9-AD36-011084545A8D}" destId="{89CFAB5D-5345-440F-A0C2-C86AA81F6E92}" srcOrd="2" destOrd="0" parTransId="{1240E0BE-F792-4494-94E1-2D8ACB89BD02}" sibTransId="{FB8E02E4-376A-46AB-9750-74C395E35564}"/>
    <dgm:cxn modelId="{F9505BE1-335B-42B7-AFA9-4228FC4B79BD}" srcId="{D25BC610-9066-4CE9-AD36-011084545A8D}" destId="{FE59E812-E6B2-4009-8B30-901019E2929B}" srcOrd="0" destOrd="0" parTransId="{FFDD1FE2-F899-435B-ACA1-290E66731466}" sibTransId="{3E94824C-0299-4807-9355-2BFB34A9E534}"/>
    <dgm:cxn modelId="{65F141F1-05F4-4E67-A9D5-2B720189941E}" srcId="{D25BC610-9066-4CE9-AD36-011084545A8D}" destId="{DD920A79-8335-4AF9-9E5A-463384E8D998}" srcOrd="1" destOrd="0" parTransId="{2CB4B633-E73F-4BB1-B9C5-4823CDACCBBF}" sibTransId="{B835B19E-75FD-4686-A7A4-9285EA7DD72D}"/>
    <dgm:cxn modelId="{8BBB6AFA-0DF7-4BF0-AAA8-8A1ABE856D57}" srcId="{D25BC610-9066-4CE9-AD36-011084545A8D}" destId="{BB9592C7-DAD1-4FFA-A353-1D645BA20246}" srcOrd="5" destOrd="0" parTransId="{93168B12-2414-4832-91F6-463A8DDD8A7A}" sibTransId="{68D6C547-8990-4A52-8A84-FDB756C8D314}"/>
    <dgm:cxn modelId="{BDC5B3FA-91D1-489C-89F6-3DC363D4A4D6}" type="presOf" srcId="{E9FF4B2C-B61A-4AF3-AD96-F5100F6E2943}" destId="{5DB42624-3873-4665-A9EE-80C87B72BD30}" srcOrd="0" destOrd="0" presId="urn:microsoft.com/office/officeart/2008/layout/LinedList"/>
    <dgm:cxn modelId="{BCDDC8B0-EB63-4F5F-B801-E1CF6662C29E}" type="presParOf" srcId="{E1813E88-6E92-4155-9AB6-E93874FC9D64}" destId="{7E85A09E-B030-43EC-9FBE-5D96DF5816E1}" srcOrd="0" destOrd="0" presId="urn:microsoft.com/office/officeart/2008/layout/LinedList"/>
    <dgm:cxn modelId="{9A7F7219-41EB-4E55-9923-24475389B10D}" type="presParOf" srcId="{E1813E88-6E92-4155-9AB6-E93874FC9D64}" destId="{A90CE800-478C-4A29-9ECE-83489285DF4A}" srcOrd="1" destOrd="0" presId="urn:microsoft.com/office/officeart/2008/layout/LinedList"/>
    <dgm:cxn modelId="{865166FD-ADA2-455A-A62C-66833E0C4588}" type="presParOf" srcId="{A90CE800-478C-4A29-9ECE-83489285DF4A}" destId="{64EE9F75-8C73-451D-A8CD-E2848CF024D8}" srcOrd="0" destOrd="0" presId="urn:microsoft.com/office/officeart/2008/layout/LinedList"/>
    <dgm:cxn modelId="{DAC2E02F-9FFB-4D4F-B771-235A4F52C34E}" type="presParOf" srcId="{A90CE800-478C-4A29-9ECE-83489285DF4A}" destId="{65C0AE2D-2BF1-4839-BEC4-14643532633C}" srcOrd="1" destOrd="0" presId="urn:microsoft.com/office/officeart/2008/layout/LinedList"/>
    <dgm:cxn modelId="{CF4E5640-4683-4476-9865-8F3FC1EE8D6A}" type="presParOf" srcId="{E1813E88-6E92-4155-9AB6-E93874FC9D64}" destId="{847F03C2-F490-4A8C-8BEB-DAA3595773CB}" srcOrd="2" destOrd="0" presId="urn:microsoft.com/office/officeart/2008/layout/LinedList"/>
    <dgm:cxn modelId="{D23C93BD-3D0A-406B-A2EA-BA7DB09D7FD4}" type="presParOf" srcId="{E1813E88-6E92-4155-9AB6-E93874FC9D64}" destId="{EF39B354-807B-4C79-BA49-7AC95735075F}" srcOrd="3" destOrd="0" presId="urn:microsoft.com/office/officeart/2008/layout/LinedList"/>
    <dgm:cxn modelId="{95A6FBE0-4541-417D-9CAD-FF68DCCB8A40}" type="presParOf" srcId="{EF39B354-807B-4C79-BA49-7AC95735075F}" destId="{995E6CEB-B3E0-4B28-8891-2C34E7BF50AE}" srcOrd="0" destOrd="0" presId="urn:microsoft.com/office/officeart/2008/layout/LinedList"/>
    <dgm:cxn modelId="{E9FA8BC8-22D4-46F1-9284-F643C0F3A821}" type="presParOf" srcId="{EF39B354-807B-4C79-BA49-7AC95735075F}" destId="{3B31C5DD-9BBD-4E74-9C21-513B2D563762}" srcOrd="1" destOrd="0" presId="urn:microsoft.com/office/officeart/2008/layout/LinedList"/>
    <dgm:cxn modelId="{F42D54F4-F4D1-4EEA-9297-77A249468276}" type="presParOf" srcId="{E1813E88-6E92-4155-9AB6-E93874FC9D64}" destId="{412BB03E-BF2F-4198-A16F-FFBE7F6DDF67}" srcOrd="4" destOrd="0" presId="urn:microsoft.com/office/officeart/2008/layout/LinedList"/>
    <dgm:cxn modelId="{AC55694B-3AC7-465A-9183-05B20F075FAC}" type="presParOf" srcId="{E1813E88-6E92-4155-9AB6-E93874FC9D64}" destId="{B24CDC41-1198-4FB4-BC16-16E55B7733FF}" srcOrd="5" destOrd="0" presId="urn:microsoft.com/office/officeart/2008/layout/LinedList"/>
    <dgm:cxn modelId="{880CBC8A-D1F9-4983-BD8A-4AEEAFC84312}" type="presParOf" srcId="{B24CDC41-1198-4FB4-BC16-16E55B7733FF}" destId="{5E4F197D-DFCB-4F38-A5BF-21AAA4591AF0}" srcOrd="0" destOrd="0" presId="urn:microsoft.com/office/officeart/2008/layout/LinedList"/>
    <dgm:cxn modelId="{4FF4E149-DE0A-4017-BB54-4C5528CFF982}" type="presParOf" srcId="{B24CDC41-1198-4FB4-BC16-16E55B7733FF}" destId="{4E89738D-00A5-4B5C-9855-13627E77975C}" srcOrd="1" destOrd="0" presId="urn:microsoft.com/office/officeart/2008/layout/LinedList"/>
    <dgm:cxn modelId="{AA6F141B-68E4-4873-90B3-981A6A184076}" type="presParOf" srcId="{E1813E88-6E92-4155-9AB6-E93874FC9D64}" destId="{715BB0E2-8CF8-457D-B589-F960C28E6028}" srcOrd="6" destOrd="0" presId="urn:microsoft.com/office/officeart/2008/layout/LinedList"/>
    <dgm:cxn modelId="{F0743BD0-F551-49F2-BA8D-910986BD8130}" type="presParOf" srcId="{E1813E88-6E92-4155-9AB6-E93874FC9D64}" destId="{D8478E39-280D-4D63-8A36-48A0D03774F2}" srcOrd="7" destOrd="0" presId="urn:microsoft.com/office/officeart/2008/layout/LinedList"/>
    <dgm:cxn modelId="{14470EA7-2220-4434-AFE0-1B9A6EF73899}" type="presParOf" srcId="{D8478E39-280D-4D63-8A36-48A0D03774F2}" destId="{186BDD18-B017-44BA-A1BA-B468072D8D5D}" srcOrd="0" destOrd="0" presId="urn:microsoft.com/office/officeart/2008/layout/LinedList"/>
    <dgm:cxn modelId="{A4A5B2DC-CDB1-438A-8F50-C95E0D99BF30}" type="presParOf" srcId="{D8478E39-280D-4D63-8A36-48A0D03774F2}" destId="{F2520781-DDD6-47FC-9683-42FC3FDBCE6A}" srcOrd="1" destOrd="0" presId="urn:microsoft.com/office/officeart/2008/layout/LinedList"/>
    <dgm:cxn modelId="{A6B38CC6-309E-429F-860B-A39FBC578A55}" type="presParOf" srcId="{E1813E88-6E92-4155-9AB6-E93874FC9D64}" destId="{A8183900-FDC9-4056-98F9-B8BA6C55D834}" srcOrd="8" destOrd="0" presId="urn:microsoft.com/office/officeart/2008/layout/LinedList"/>
    <dgm:cxn modelId="{244042F4-61A7-4EAC-BE76-E02F2FD27AD3}" type="presParOf" srcId="{E1813E88-6E92-4155-9AB6-E93874FC9D64}" destId="{913C9F82-EE26-43E2-9BC8-DFC1E2EFC7A8}" srcOrd="9" destOrd="0" presId="urn:microsoft.com/office/officeart/2008/layout/LinedList"/>
    <dgm:cxn modelId="{24CB5026-FB2A-47FE-8292-4D727DF6C9F2}" type="presParOf" srcId="{913C9F82-EE26-43E2-9BC8-DFC1E2EFC7A8}" destId="{F892C83F-E0EA-4017-94A7-68255ECC2BD3}" srcOrd="0" destOrd="0" presId="urn:microsoft.com/office/officeart/2008/layout/LinedList"/>
    <dgm:cxn modelId="{FDAC51DF-409C-47C4-B8B4-0E8A2A90E093}" type="presParOf" srcId="{913C9F82-EE26-43E2-9BC8-DFC1E2EFC7A8}" destId="{A94ADAD0-8C1C-441E-B062-F198D72FE57E}" srcOrd="1" destOrd="0" presId="urn:microsoft.com/office/officeart/2008/layout/LinedList"/>
    <dgm:cxn modelId="{CEF959B9-B724-4D4D-9A73-E03F14070443}" type="presParOf" srcId="{E1813E88-6E92-4155-9AB6-E93874FC9D64}" destId="{D959B533-70F1-4AA4-9303-FEFC59734744}" srcOrd="10" destOrd="0" presId="urn:microsoft.com/office/officeart/2008/layout/LinedList"/>
    <dgm:cxn modelId="{416EAA69-421F-4AFA-985E-8FE70EFA0459}" type="presParOf" srcId="{E1813E88-6E92-4155-9AB6-E93874FC9D64}" destId="{41A8F6BC-7E01-470F-855B-41DA10E78AD2}" srcOrd="11" destOrd="0" presId="urn:microsoft.com/office/officeart/2008/layout/LinedList"/>
    <dgm:cxn modelId="{9F7A9E05-FB15-445F-83BD-1386C169D88D}" type="presParOf" srcId="{41A8F6BC-7E01-470F-855B-41DA10E78AD2}" destId="{AF247C4D-A2AA-4D66-ADDF-12D9F592AABE}" srcOrd="0" destOrd="0" presId="urn:microsoft.com/office/officeart/2008/layout/LinedList"/>
    <dgm:cxn modelId="{BEF1D3B7-7BB1-4AD6-8D79-B734172F3D2A}" type="presParOf" srcId="{41A8F6BC-7E01-470F-855B-41DA10E78AD2}" destId="{2A717370-C13C-4F64-8D65-50C4EEA4FEE9}" srcOrd="1" destOrd="0" presId="urn:microsoft.com/office/officeart/2008/layout/LinedList"/>
    <dgm:cxn modelId="{8641F1C9-6E42-4288-B793-09E6B4BC119D}" type="presParOf" srcId="{E1813E88-6E92-4155-9AB6-E93874FC9D64}" destId="{F3FB1E12-2ADC-49CA-8660-1D1BD5627F8F}" srcOrd="12" destOrd="0" presId="urn:microsoft.com/office/officeart/2008/layout/LinedList"/>
    <dgm:cxn modelId="{72896594-AF12-4D65-A017-9BD5E47DA620}" type="presParOf" srcId="{E1813E88-6E92-4155-9AB6-E93874FC9D64}" destId="{13732CE7-DA72-4163-A7FE-66CDD4DD248D}" srcOrd="13" destOrd="0" presId="urn:microsoft.com/office/officeart/2008/layout/LinedList"/>
    <dgm:cxn modelId="{F681702A-7466-44D7-A5CF-BADD36FBC58E}" type="presParOf" srcId="{13732CE7-DA72-4163-A7FE-66CDD4DD248D}" destId="{5DB42624-3873-4665-A9EE-80C87B72BD30}" srcOrd="0" destOrd="0" presId="urn:microsoft.com/office/officeart/2008/layout/LinedList"/>
    <dgm:cxn modelId="{C89BB3A7-DED0-4291-A285-69BBD75CABF0}" type="presParOf" srcId="{13732CE7-DA72-4163-A7FE-66CDD4DD248D}" destId="{F0698DD7-185E-43B8-BA5B-EB20F27805DC}" srcOrd="1" destOrd="0" presId="urn:microsoft.com/office/officeart/2008/layout/LinedList"/>
    <dgm:cxn modelId="{962B805F-56F3-4914-96E3-165935543ED1}" type="presParOf" srcId="{E1813E88-6E92-4155-9AB6-E93874FC9D64}" destId="{5BDFD76B-2A2D-41B8-BAF7-A02BF8B42B50}" srcOrd="14" destOrd="0" presId="urn:microsoft.com/office/officeart/2008/layout/LinedList"/>
    <dgm:cxn modelId="{650D6865-92F3-4E8F-AE2F-BA6247A4BB2E}" type="presParOf" srcId="{E1813E88-6E92-4155-9AB6-E93874FC9D64}" destId="{177A4A0E-F689-47F4-AEEF-1FE4FF2C7B74}" srcOrd="15" destOrd="0" presId="urn:microsoft.com/office/officeart/2008/layout/LinedList"/>
    <dgm:cxn modelId="{B06419CE-AED3-4BB8-831D-D786C9FE5EA0}" type="presParOf" srcId="{177A4A0E-F689-47F4-AEEF-1FE4FF2C7B74}" destId="{82492F93-BE6C-4961-942C-73A69CF1E4A5}" srcOrd="0" destOrd="0" presId="urn:microsoft.com/office/officeart/2008/layout/LinedList"/>
    <dgm:cxn modelId="{CF749DDA-22EF-4109-A3E3-F8A7EDFF4B1E}" type="presParOf" srcId="{177A4A0E-F689-47F4-AEEF-1FE4FF2C7B74}" destId="{39E06F66-A603-49B8-A1B5-C7289E27EEED}" srcOrd="1" destOrd="0" presId="urn:microsoft.com/office/officeart/2008/layout/LinedList"/>
    <dgm:cxn modelId="{8D440699-C15A-415E-BAA8-94F87CFD3CA3}" type="presParOf" srcId="{E1813E88-6E92-4155-9AB6-E93874FC9D64}" destId="{7EF2A471-585E-4294-B3E7-2304F4496338}" srcOrd="16" destOrd="0" presId="urn:microsoft.com/office/officeart/2008/layout/LinedList"/>
    <dgm:cxn modelId="{ED72677F-24D2-41A6-833F-6F08B883AEE6}" type="presParOf" srcId="{E1813E88-6E92-4155-9AB6-E93874FC9D64}" destId="{4242613E-7D13-43E2-B7F6-E72097E869AC}" srcOrd="17" destOrd="0" presId="urn:microsoft.com/office/officeart/2008/layout/LinedList"/>
    <dgm:cxn modelId="{52D28B1E-8A6C-49F4-B01F-DD61960A6B91}" type="presParOf" srcId="{4242613E-7D13-43E2-B7F6-E72097E869AC}" destId="{CB2E707C-CDDC-4C15-909E-E7639E53B728}" srcOrd="0" destOrd="0" presId="urn:microsoft.com/office/officeart/2008/layout/LinedList"/>
    <dgm:cxn modelId="{FD2F9A25-8C92-4789-BAC0-AF77065454C2}" type="presParOf" srcId="{4242613E-7D13-43E2-B7F6-E72097E869AC}" destId="{A5C73092-7FE4-497A-AA74-082DE11F12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CA1C96-504C-4308-A2FA-64499E7F368C}" type="doc">
      <dgm:prSet loTypeId="urn:microsoft.com/office/officeart/2005/8/layout/process2" loCatId="process" qsTypeId="urn:microsoft.com/office/officeart/2005/8/quickstyle/simple4" qsCatId="simple" csTypeId="urn:microsoft.com/office/officeart/2005/8/colors/accent2_1" csCatId="accent2" phldr="1"/>
      <dgm:spPr/>
    </dgm:pt>
    <dgm:pt modelId="{F5D99AD8-10BD-4017-A1CB-2F539FF1021C}">
      <dgm:prSet phldr="0"/>
      <dgm:spPr/>
      <dgm:t>
        <a:bodyPr/>
        <a:lstStyle/>
        <a:p>
          <a:pPr rtl="0"/>
          <a:r>
            <a:rPr lang="en-US" dirty="0">
              <a:latin typeface="Times New Roman"/>
              <a:cs typeface="Calibri"/>
            </a:rPr>
            <a:t>Diagnostic checks</a:t>
          </a:r>
        </a:p>
      </dgm:t>
    </dgm:pt>
    <dgm:pt modelId="{13880BDC-E64F-4746-AC2C-0FB82C016CF5}" type="parTrans" cxnId="{D4950880-2F27-4194-A574-016B03647FB4}">
      <dgm:prSet/>
      <dgm:spPr/>
      <dgm:t>
        <a:bodyPr/>
        <a:lstStyle/>
        <a:p>
          <a:endParaRPr lang="en-US">
            <a:solidFill>
              <a:schemeClr val="tx1"/>
            </a:solidFill>
          </a:endParaRPr>
        </a:p>
      </dgm:t>
    </dgm:pt>
    <dgm:pt modelId="{6ECE05E0-60E4-44F3-9BE5-4484E6E52207}" type="sibTrans" cxnId="{D4950880-2F27-4194-A574-016B03647FB4}">
      <dgm:prSet/>
      <dgm:spPr/>
      <dgm:t>
        <a:bodyPr/>
        <a:lstStyle/>
        <a:p>
          <a:endParaRPr lang="en-US">
            <a:solidFill>
              <a:schemeClr val="tx1"/>
            </a:solidFill>
          </a:endParaRPr>
        </a:p>
      </dgm:t>
    </dgm:pt>
    <dgm:pt modelId="{F2ECFE68-A579-482D-854F-A1B5CE1E6A4F}">
      <dgm:prSet phldr="0"/>
      <dgm:spPr/>
      <dgm:t>
        <a:bodyPr/>
        <a:lstStyle/>
        <a:p>
          <a:r>
            <a:rPr lang="en-US" dirty="0">
              <a:latin typeface="Times New Roman"/>
              <a:cs typeface="Calibri"/>
            </a:rPr>
            <a:t>TTC calculation &amp; reaction time condition</a:t>
          </a:r>
        </a:p>
      </dgm:t>
    </dgm:pt>
    <dgm:pt modelId="{901E8927-88E9-4214-98AF-CB699E824B02}" type="parTrans" cxnId="{881087E8-E20B-49B1-94A2-C6731EEBD1F3}">
      <dgm:prSet/>
      <dgm:spPr/>
      <dgm:t>
        <a:bodyPr/>
        <a:lstStyle/>
        <a:p>
          <a:endParaRPr lang="en-US">
            <a:solidFill>
              <a:schemeClr val="tx1"/>
            </a:solidFill>
          </a:endParaRPr>
        </a:p>
      </dgm:t>
    </dgm:pt>
    <dgm:pt modelId="{734FBE94-8465-4387-8D72-ADC82E6205FC}" type="sibTrans" cxnId="{881087E8-E20B-49B1-94A2-C6731EEBD1F3}">
      <dgm:prSet/>
      <dgm:spPr/>
      <dgm:t>
        <a:bodyPr/>
        <a:lstStyle/>
        <a:p>
          <a:endParaRPr lang="en-US">
            <a:solidFill>
              <a:schemeClr val="tx1"/>
            </a:solidFill>
          </a:endParaRPr>
        </a:p>
      </dgm:t>
    </dgm:pt>
    <dgm:pt modelId="{8F211010-8A7C-4A06-A0BA-193FEB18D077}">
      <dgm:prSet phldr="0"/>
      <dgm:spPr/>
      <dgm:t>
        <a:bodyPr/>
        <a:lstStyle/>
        <a:p>
          <a:r>
            <a:rPr lang="en-US" dirty="0">
              <a:latin typeface="Times New Roman"/>
              <a:cs typeface="Calibri"/>
            </a:rPr>
            <a:t>Brake pedal force calculation</a:t>
          </a:r>
        </a:p>
      </dgm:t>
    </dgm:pt>
    <dgm:pt modelId="{47E4D4A1-F86F-4D60-96AD-306864237263}" type="parTrans" cxnId="{0E7996CA-E631-4D18-82CE-9C8265D80038}">
      <dgm:prSet/>
      <dgm:spPr/>
      <dgm:t>
        <a:bodyPr/>
        <a:lstStyle/>
        <a:p>
          <a:endParaRPr lang="en-US">
            <a:solidFill>
              <a:schemeClr val="tx1"/>
            </a:solidFill>
          </a:endParaRPr>
        </a:p>
      </dgm:t>
    </dgm:pt>
    <dgm:pt modelId="{983C65C0-B84E-4CCE-954D-3B03FAAF70F6}" type="sibTrans" cxnId="{0E7996CA-E631-4D18-82CE-9C8265D80038}">
      <dgm:prSet/>
      <dgm:spPr/>
      <dgm:t>
        <a:bodyPr/>
        <a:lstStyle/>
        <a:p>
          <a:endParaRPr lang="en-US">
            <a:solidFill>
              <a:schemeClr val="tx1"/>
            </a:solidFill>
          </a:endParaRPr>
        </a:p>
      </dgm:t>
    </dgm:pt>
    <dgm:pt modelId="{67585F8B-F7EA-47F4-A0A3-40E3718DDC63}">
      <dgm:prSet phldr="0"/>
      <dgm:spPr/>
      <dgm:t>
        <a:bodyPr/>
        <a:lstStyle/>
        <a:p>
          <a:r>
            <a:rPr lang="en-US" dirty="0">
              <a:latin typeface="Times New Roman"/>
              <a:cs typeface="Calibri"/>
            </a:rPr>
            <a:t>Comparing both deceleration </a:t>
          </a:r>
        </a:p>
      </dgm:t>
    </dgm:pt>
    <dgm:pt modelId="{5FDF2CE7-06F0-49D3-A8BE-59A253216269}" type="parTrans" cxnId="{4AB0EBC3-2F1B-4861-A4FE-9A347A67FBFF}">
      <dgm:prSet/>
      <dgm:spPr/>
      <dgm:t>
        <a:bodyPr/>
        <a:lstStyle/>
        <a:p>
          <a:endParaRPr lang="en-US">
            <a:solidFill>
              <a:schemeClr val="tx1"/>
            </a:solidFill>
          </a:endParaRPr>
        </a:p>
      </dgm:t>
    </dgm:pt>
    <dgm:pt modelId="{0216D0F8-8CCD-434C-B9A1-C0476166DD6D}" type="sibTrans" cxnId="{4AB0EBC3-2F1B-4861-A4FE-9A347A67FBFF}">
      <dgm:prSet/>
      <dgm:spPr/>
      <dgm:t>
        <a:bodyPr/>
        <a:lstStyle/>
        <a:p>
          <a:endParaRPr lang="en-US">
            <a:solidFill>
              <a:schemeClr val="tx1"/>
            </a:solidFill>
          </a:endParaRPr>
        </a:p>
      </dgm:t>
    </dgm:pt>
    <dgm:pt modelId="{753333C5-1CD7-4FD7-8B55-E11DB08285B0}">
      <dgm:prSet phldr="0"/>
      <dgm:spPr/>
      <dgm:t>
        <a:bodyPr/>
        <a:lstStyle/>
        <a:p>
          <a:r>
            <a:rPr lang="en-US" dirty="0">
              <a:latin typeface="Times New Roman"/>
              <a:cs typeface="Calibri"/>
            </a:rPr>
            <a:t>Condition for </a:t>
          </a:r>
          <a:r>
            <a:rPr lang="en-US" dirty="0" err="1">
              <a:latin typeface="Times New Roman"/>
              <a:cs typeface="Calibri"/>
            </a:rPr>
            <a:t>TTCmin</a:t>
          </a:r>
          <a:r>
            <a:rPr lang="en-US" dirty="0">
              <a:latin typeface="Times New Roman"/>
              <a:cs typeface="Calibri"/>
            </a:rPr>
            <a:t> &amp; </a:t>
          </a:r>
          <a:r>
            <a:rPr lang="en-US" dirty="0" err="1">
              <a:latin typeface="Times New Roman"/>
              <a:cs typeface="Calibri"/>
            </a:rPr>
            <a:t>TTCemerg</a:t>
          </a:r>
          <a:endParaRPr lang="en-US" dirty="0">
            <a:latin typeface="Times New Roman"/>
            <a:cs typeface="Calibri"/>
          </a:endParaRPr>
        </a:p>
      </dgm:t>
    </dgm:pt>
    <dgm:pt modelId="{B42D9AC1-164A-473B-9726-48870A16C887}" type="parTrans" cxnId="{CC5ED410-5795-4750-AA08-CE2A04959138}">
      <dgm:prSet/>
      <dgm:spPr/>
      <dgm:t>
        <a:bodyPr/>
        <a:lstStyle/>
        <a:p>
          <a:endParaRPr lang="en-US">
            <a:solidFill>
              <a:schemeClr val="tx1"/>
            </a:solidFill>
          </a:endParaRPr>
        </a:p>
      </dgm:t>
    </dgm:pt>
    <dgm:pt modelId="{5B328530-5483-4790-BBB1-17B9ECE61E73}" type="sibTrans" cxnId="{CC5ED410-5795-4750-AA08-CE2A04959138}">
      <dgm:prSet/>
      <dgm:spPr/>
      <dgm:t>
        <a:bodyPr/>
        <a:lstStyle/>
        <a:p>
          <a:endParaRPr lang="en-US">
            <a:solidFill>
              <a:schemeClr val="tx1"/>
            </a:solidFill>
          </a:endParaRPr>
        </a:p>
      </dgm:t>
    </dgm:pt>
    <dgm:pt modelId="{2C16C40B-2472-4B0B-BCCA-5CA5F9CEE51E}">
      <dgm:prSet phldr="0"/>
      <dgm:spPr/>
      <dgm:t>
        <a:bodyPr/>
        <a:lstStyle/>
        <a:p>
          <a:r>
            <a:rPr lang="en-US" dirty="0">
              <a:latin typeface="Times New Roman"/>
              <a:cs typeface="Calibri"/>
            </a:rPr>
            <a:t>Partial braking force calculation</a:t>
          </a:r>
        </a:p>
      </dgm:t>
    </dgm:pt>
    <dgm:pt modelId="{569A6B19-C577-4236-94BF-0FB173725790}" type="parTrans" cxnId="{F875C603-0D62-414C-8B86-8DA07C8ED409}">
      <dgm:prSet/>
      <dgm:spPr/>
      <dgm:t>
        <a:bodyPr/>
        <a:lstStyle/>
        <a:p>
          <a:endParaRPr lang="en-US">
            <a:solidFill>
              <a:schemeClr val="tx1"/>
            </a:solidFill>
          </a:endParaRPr>
        </a:p>
      </dgm:t>
    </dgm:pt>
    <dgm:pt modelId="{2F0AFB76-2711-4BF8-87DD-227EA5794159}" type="sibTrans" cxnId="{F875C603-0D62-414C-8B86-8DA07C8ED409}">
      <dgm:prSet/>
      <dgm:spPr/>
      <dgm:t>
        <a:bodyPr/>
        <a:lstStyle/>
        <a:p>
          <a:endParaRPr lang="en-US">
            <a:solidFill>
              <a:schemeClr val="tx1"/>
            </a:solidFill>
          </a:endParaRPr>
        </a:p>
      </dgm:t>
    </dgm:pt>
    <dgm:pt modelId="{FB757E09-73EB-4A8F-A572-3062C67B3432}">
      <dgm:prSet phldr="0"/>
      <dgm:spPr/>
      <dgm:t>
        <a:bodyPr/>
        <a:lstStyle/>
        <a:p>
          <a:r>
            <a:rPr lang="en-US" dirty="0">
              <a:latin typeface="Times New Roman"/>
              <a:cs typeface="Calibri"/>
            </a:rPr>
            <a:t>Input condition for full braking </a:t>
          </a:r>
        </a:p>
      </dgm:t>
    </dgm:pt>
    <dgm:pt modelId="{3619724A-8E52-4F79-98CC-9DAE4D0F0727}" type="parTrans" cxnId="{18D2A13E-D29A-4492-A689-BBD161F4B159}">
      <dgm:prSet/>
      <dgm:spPr/>
      <dgm:t>
        <a:bodyPr/>
        <a:lstStyle/>
        <a:p>
          <a:endParaRPr lang="en-US">
            <a:solidFill>
              <a:schemeClr val="tx1"/>
            </a:solidFill>
          </a:endParaRPr>
        </a:p>
      </dgm:t>
    </dgm:pt>
    <dgm:pt modelId="{0BC83D88-349A-45E9-A913-A808DEE99533}" type="sibTrans" cxnId="{18D2A13E-D29A-4492-A689-BBD161F4B159}">
      <dgm:prSet/>
      <dgm:spPr/>
      <dgm:t>
        <a:bodyPr/>
        <a:lstStyle/>
        <a:p>
          <a:endParaRPr lang="en-US">
            <a:solidFill>
              <a:schemeClr val="tx1"/>
            </a:solidFill>
          </a:endParaRPr>
        </a:p>
      </dgm:t>
    </dgm:pt>
    <dgm:pt modelId="{AAD92D0E-82DC-4274-8008-C81984A725B1}">
      <dgm:prSet phldr="0"/>
      <dgm:spPr/>
      <dgm:t>
        <a:bodyPr/>
        <a:lstStyle/>
        <a:p>
          <a:r>
            <a:rPr lang="en-US" dirty="0">
              <a:latin typeface="Times New Roman"/>
              <a:cs typeface="Calibri"/>
            </a:rPr>
            <a:t>Output</a:t>
          </a:r>
        </a:p>
      </dgm:t>
    </dgm:pt>
    <dgm:pt modelId="{713CDD04-ED5E-47B6-9617-FA505E7FF403}" type="parTrans" cxnId="{3D186EA4-544E-4F7F-B3C6-576F99C9786E}">
      <dgm:prSet/>
      <dgm:spPr/>
      <dgm:t>
        <a:bodyPr/>
        <a:lstStyle/>
        <a:p>
          <a:endParaRPr lang="en-US"/>
        </a:p>
      </dgm:t>
    </dgm:pt>
    <dgm:pt modelId="{73889E58-1E48-4843-BD29-A22F9E16F0FE}" type="sibTrans" cxnId="{3D186EA4-544E-4F7F-B3C6-576F99C9786E}">
      <dgm:prSet/>
      <dgm:spPr/>
      <dgm:t>
        <a:bodyPr/>
        <a:lstStyle/>
        <a:p>
          <a:endParaRPr lang="en-US"/>
        </a:p>
      </dgm:t>
    </dgm:pt>
    <dgm:pt modelId="{AC1B6B9B-D168-4B24-9426-A64845B1CA56}" type="pres">
      <dgm:prSet presAssocID="{69CA1C96-504C-4308-A2FA-64499E7F368C}" presName="linearFlow" presStyleCnt="0">
        <dgm:presLayoutVars>
          <dgm:resizeHandles val="exact"/>
        </dgm:presLayoutVars>
      </dgm:prSet>
      <dgm:spPr/>
    </dgm:pt>
    <dgm:pt modelId="{CD81131A-EBA2-428A-A8F6-0B56258A0E4B}" type="pres">
      <dgm:prSet presAssocID="{F5D99AD8-10BD-4017-A1CB-2F539FF1021C}" presName="node" presStyleLbl="node1" presStyleIdx="0" presStyleCnt="8" custScaleX="199355">
        <dgm:presLayoutVars>
          <dgm:bulletEnabled val="1"/>
        </dgm:presLayoutVars>
      </dgm:prSet>
      <dgm:spPr/>
    </dgm:pt>
    <dgm:pt modelId="{06305A21-DFEF-4B3D-AD11-08EE7816638E}" type="pres">
      <dgm:prSet presAssocID="{6ECE05E0-60E4-44F3-9BE5-4484E6E52207}" presName="sibTrans" presStyleLbl="sibTrans2D1" presStyleIdx="0" presStyleCnt="7"/>
      <dgm:spPr/>
    </dgm:pt>
    <dgm:pt modelId="{C24CBBCD-0DF1-44E4-A1A3-3CECAA187595}" type="pres">
      <dgm:prSet presAssocID="{6ECE05E0-60E4-44F3-9BE5-4484E6E52207}" presName="connectorText" presStyleLbl="sibTrans2D1" presStyleIdx="0" presStyleCnt="7"/>
      <dgm:spPr/>
    </dgm:pt>
    <dgm:pt modelId="{59492CF7-90EC-444B-949E-84872AE99453}" type="pres">
      <dgm:prSet presAssocID="{F2ECFE68-A579-482D-854F-A1B5CE1E6A4F}" presName="node" presStyleLbl="node1" presStyleIdx="1" presStyleCnt="8" custScaleX="200341">
        <dgm:presLayoutVars>
          <dgm:bulletEnabled val="1"/>
        </dgm:presLayoutVars>
      </dgm:prSet>
      <dgm:spPr/>
    </dgm:pt>
    <dgm:pt modelId="{B22B5545-BC05-4650-84AF-97C7CA66A247}" type="pres">
      <dgm:prSet presAssocID="{734FBE94-8465-4387-8D72-ADC82E6205FC}" presName="sibTrans" presStyleLbl="sibTrans2D1" presStyleIdx="1" presStyleCnt="7"/>
      <dgm:spPr/>
    </dgm:pt>
    <dgm:pt modelId="{A999EC83-0EFD-4A48-BF74-596E52F084F2}" type="pres">
      <dgm:prSet presAssocID="{734FBE94-8465-4387-8D72-ADC82E6205FC}" presName="connectorText" presStyleLbl="sibTrans2D1" presStyleIdx="1" presStyleCnt="7"/>
      <dgm:spPr/>
    </dgm:pt>
    <dgm:pt modelId="{48E2CB76-00AF-488B-AE14-BB5700A3010C}" type="pres">
      <dgm:prSet presAssocID="{8F211010-8A7C-4A06-A0BA-193FEB18D077}" presName="node" presStyleLbl="node1" presStyleIdx="2" presStyleCnt="8" custScaleX="200341">
        <dgm:presLayoutVars>
          <dgm:bulletEnabled val="1"/>
        </dgm:presLayoutVars>
      </dgm:prSet>
      <dgm:spPr/>
    </dgm:pt>
    <dgm:pt modelId="{7C3D9989-3516-4E71-853A-E918598B724B}" type="pres">
      <dgm:prSet presAssocID="{983C65C0-B84E-4CCE-954D-3B03FAAF70F6}" presName="sibTrans" presStyleLbl="sibTrans2D1" presStyleIdx="2" presStyleCnt="7"/>
      <dgm:spPr/>
    </dgm:pt>
    <dgm:pt modelId="{91E27AA1-56AD-4241-ADA2-BA3403965225}" type="pres">
      <dgm:prSet presAssocID="{983C65C0-B84E-4CCE-954D-3B03FAAF70F6}" presName="connectorText" presStyleLbl="sibTrans2D1" presStyleIdx="2" presStyleCnt="7"/>
      <dgm:spPr/>
    </dgm:pt>
    <dgm:pt modelId="{8EAB86B6-FE58-4DEF-B551-D8C285ECBE88}" type="pres">
      <dgm:prSet presAssocID="{67585F8B-F7EA-47F4-A0A3-40E3718DDC63}" presName="node" presStyleLbl="node1" presStyleIdx="3" presStyleCnt="8" custScaleX="200341">
        <dgm:presLayoutVars>
          <dgm:bulletEnabled val="1"/>
        </dgm:presLayoutVars>
      </dgm:prSet>
      <dgm:spPr/>
    </dgm:pt>
    <dgm:pt modelId="{84602EED-6B77-42E8-AA76-184105277BFF}" type="pres">
      <dgm:prSet presAssocID="{0216D0F8-8CCD-434C-B9A1-C0476166DD6D}" presName="sibTrans" presStyleLbl="sibTrans2D1" presStyleIdx="3" presStyleCnt="7"/>
      <dgm:spPr/>
    </dgm:pt>
    <dgm:pt modelId="{C097973A-1407-420D-9025-290F93CAD219}" type="pres">
      <dgm:prSet presAssocID="{0216D0F8-8CCD-434C-B9A1-C0476166DD6D}" presName="connectorText" presStyleLbl="sibTrans2D1" presStyleIdx="3" presStyleCnt="7"/>
      <dgm:spPr/>
    </dgm:pt>
    <dgm:pt modelId="{CDD051AF-E273-497B-A32C-667FE9B727B6}" type="pres">
      <dgm:prSet presAssocID="{753333C5-1CD7-4FD7-8B55-E11DB08285B0}" presName="node" presStyleLbl="node1" presStyleIdx="4" presStyleCnt="8" custScaleX="200341">
        <dgm:presLayoutVars>
          <dgm:bulletEnabled val="1"/>
        </dgm:presLayoutVars>
      </dgm:prSet>
      <dgm:spPr/>
    </dgm:pt>
    <dgm:pt modelId="{0CEC829F-0565-4E40-A705-31F8392AD568}" type="pres">
      <dgm:prSet presAssocID="{5B328530-5483-4790-BBB1-17B9ECE61E73}" presName="sibTrans" presStyleLbl="sibTrans2D1" presStyleIdx="4" presStyleCnt="7"/>
      <dgm:spPr/>
    </dgm:pt>
    <dgm:pt modelId="{79C153BA-86A8-4D6B-A953-DD8CCBA98DE9}" type="pres">
      <dgm:prSet presAssocID="{5B328530-5483-4790-BBB1-17B9ECE61E73}" presName="connectorText" presStyleLbl="sibTrans2D1" presStyleIdx="4" presStyleCnt="7"/>
      <dgm:spPr/>
    </dgm:pt>
    <dgm:pt modelId="{112476B7-4355-4EC1-8949-DACADD2700B4}" type="pres">
      <dgm:prSet presAssocID="{2C16C40B-2472-4B0B-BCCA-5CA5F9CEE51E}" presName="node" presStyleLbl="node1" presStyleIdx="5" presStyleCnt="8" custScaleX="199355">
        <dgm:presLayoutVars>
          <dgm:bulletEnabled val="1"/>
        </dgm:presLayoutVars>
      </dgm:prSet>
      <dgm:spPr/>
    </dgm:pt>
    <dgm:pt modelId="{52D4F164-0C33-40C0-BF22-16F22CECA31A}" type="pres">
      <dgm:prSet presAssocID="{2F0AFB76-2711-4BF8-87DD-227EA5794159}" presName="sibTrans" presStyleLbl="sibTrans2D1" presStyleIdx="5" presStyleCnt="7"/>
      <dgm:spPr/>
    </dgm:pt>
    <dgm:pt modelId="{4C0C4DEC-50DA-4FC4-862B-FD137633587C}" type="pres">
      <dgm:prSet presAssocID="{2F0AFB76-2711-4BF8-87DD-227EA5794159}" presName="connectorText" presStyleLbl="sibTrans2D1" presStyleIdx="5" presStyleCnt="7"/>
      <dgm:spPr/>
    </dgm:pt>
    <dgm:pt modelId="{5B4DD48F-B4FD-4524-A793-40492F59334B}" type="pres">
      <dgm:prSet presAssocID="{FB757E09-73EB-4A8F-A572-3062C67B3432}" presName="node" presStyleLbl="node1" presStyleIdx="6" presStyleCnt="8" custScaleX="199355">
        <dgm:presLayoutVars>
          <dgm:bulletEnabled val="1"/>
        </dgm:presLayoutVars>
      </dgm:prSet>
      <dgm:spPr/>
    </dgm:pt>
    <dgm:pt modelId="{F7C282AA-3679-4841-B3D2-C5EB5F9CA6EA}" type="pres">
      <dgm:prSet presAssocID="{0BC83D88-349A-45E9-A913-A808DEE99533}" presName="sibTrans" presStyleLbl="sibTrans2D1" presStyleIdx="6" presStyleCnt="7"/>
      <dgm:spPr/>
    </dgm:pt>
    <dgm:pt modelId="{CCD0D827-A6C0-44C7-9609-8C9EE6E2A2AB}" type="pres">
      <dgm:prSet presAssocID="{0BC83D88-349A-45E9-A913-A808DEE99533}" presName="connectorText" presStyleLbl="sibTrans2D1" presStyleIdx="6" presStyleCnt="7"/>
      <dgm:spPr/>
    </dgm:pt>
    <dgm:pt modelId="{20465DA4-0917-4C30-99A1-CB447F2CDE7B}" type="pres">
      <dgm:prSet presAssocID="{AAD92D0E-82DC-4274-8008-C81984A725B1}" presName="node" presStyleLbl="node1" presStyleIdx="7" presStyleCnt="8" custScaleX="199848">
        <dgm:presLayoutVars>
          <dgm:bulletEnabled val="1"/>
        </dgm:presLayoutVars>
      </dgm:prSet>
      <dgm:spPr/>
    </dgm:pt>
  </dgm:ptLst>
  <dgm:cxnLst>
    <dgm:cxn modelId="{F875C603-0D62-414C-8B86-8DA07C8ED409}" srcId="{69CA1C96-504C-4308-A2FA-64499E7F368C}" destId="{2C16C40B-2472-4B0B-BCCA-5CA5F9CEE51E}" srcOrd="5" destOrd="0" parTransId="{569A6B19-C577-4236-94BF-0FB173725790}" sibTransId="{2F0AFB76-2711-4BF8-87DD-227EA5794159}"/>
    <dgm:cxn modelId="{C8221B0F-D524-421A-8519-54C0F2935D15}" type="presOf" srcId="{0216D0F8-8CCD-434C-B9A1-C0476166DD6D}" destId="{C097973A-1407-420D-9025-290F93CAD219}" srcOrd="1" destOrd="0" presId="urn:microsoft.com/office/officeart/2005/8/layout/process2"/>
    <dgm:cxn modelId="{CC5ED410-5795-4750-AA08-CE2A04959138}" srcId="{69CA1C96-504C-4308-A2FA-64499E7F368C}" destId="{753333C5-1CD7-4FD7-8B55-E11DB08285B0}" srcOrd="4" destOrd="0" parTransId="{B42D9AC1-164A-473B-9726-48870A16C887}" sibTransId="{5B328530-5483-4790-BBB1-17B9ECE61E73}"/>
    <dgm:cxn modelId="{5D4A0315-8881-4A47-A827-7E3E8AEE6009}" type="presOf" srcId="{F5D99AD8-10BD-4017-A1CB-2F539FF1021C}" destId="{CD81131A-EBA2-428A-A8F6-0B56258A0E4B}" srcOrd="0" destOrd="0" presId="urn:microsoft.com/office/officeart/2005/8/layout/process2"/>
    <dgm:cxn modelId="{29A4DC24-027A-4234-962D-3E7B337BB758}" type="presOf" srcId="{734FBE94-8465-4387-8D72-ADC82E6205FC}" destId="{B22B5545-BC05-4650-84AF-97C7CA66A247}" srcOrd="0" destOrd="0" presId="urn:microsoft.com/office/officeart/2005/8/layout/process2"/>
    <dgm:cxn modelId="{53E5EE2F-7FAD-4254-A92B-65F55663DDDC}" type="presOf" srcId="{2F0AFB76-2711-4BF8-87DD-227EA5794159}" destId="{52D4F164-0C33-40C0-BF22-16F22CECA31A}" srcOrd="0" destOrd="0" presId="urn:microsoft.com/office/officeart/2005/8/layout/process2"/>
    <dgm:cxn modelId="{FEF56C3B-7B1B-463E-8107-C5F91AC330A2}" type="presOf" srcId="{983C65C0-B84E-4CCE-954D-3B03FAAF70F6}" destId="{7C3D9989-3516-4E71-853A-E918598B724B}" srcOrd="0" destOrd="0" presId="urn:microsoft.com/office/officeart/2005/8/layout/process2"/>
    <dgm:cxn modelId="{18D2A13E-D29A-4492-A689-BBD161F4B159}" srcId="{69CA1C96-504C-4308-A2FA-64499E7F368C}" destId="{FB757E09-73EB-4A8F-A572-3062C67B3432}" srcOrd="6" destOrd="0" parTransId="{3619724A-8E52-4F79-98CC-9DAE4D0F0727}" sibTransId="{0BC83D88-349A-45E9-A913-A808DEE99533}"/>
    <dgm:cxn modelId="{897B1B3F-7AC9-4623-9DD7-F2C61B6B175D}" type="presOf" srcId="{8F211010-8A7C-4A06-A0BA-193FEB18D077}" destId="{48E2CB76-00AF-488B-AE14-BB5700A3010C}" srcOrd="0" destOrd="0" presId="urn:microsoft.com/office/officeart/2005/8/layout/process2"/>
    <dgm:cxn modelId="{4053C740-E4A1-432A-9C8E-9FFD3D43EAE7}" type="presOf" srcId="{2F0AFB76-2711-4BF8-87DD-227EA5794159}" destId="{4C0C4DEC-50DA-4FC4-862B-FD137633587C}" srcOrd="1" destOrd="0" presId="urn:microsoft.com/office/officeart/2005/8/layout/process2"/>
    <dgm:cxn modelId="{BC8CA65D-19B5-4D56-91D5-67053D8D4B99}" type="presOf" srcId="{AAD92D0E-82DC-4274-8008-C81984A725B1}" destId="{20465DA4-0917-4C30-99A1-CB447F2CDE7B}" srcOrd="0" destOrd="0" presId="urn:microsoft.com/office/officeart/2005/8/layout/process2"/>
    <dgm:cxn modelId="{730C2667-BEDB-436A-986D-C90FD308C45E}" type="presOf" srcId="{983C65C0-B84E-4CCE-954D-3B03FAAF70F6}" destId="{91E27AA1-56AD-4241-ADA2-BA3403965225}" srcOrd="1" destOrd="0" presId="urn:microsoft.com/office/officeart/2005/8/layout/process2"/>
    <dgm:cxn modelId="{E1A35269-2B27-4622-9114-3498D593FEE4}" type="presOf" srcId="{6ECE05E0-60E4-44F3-9BE5-4484E6E52207}" destId="{C24CBBCD-0DF1-44E4-A1A3-3CECAA187595}" srcOrd="1" destOrd="0" presId="urn:microsoft.com/office/officeart/2005/8/layout/process2"/>
    <dgm:cxn modelId="{B76E2B70-4A99-47E5-8DB5-41DCD6E52B38}" type="presOf" srcId="{F2ECFE68-A579-482D-854F-A1B5CE1E6A4F}" destId="{59492CF7-90EC-444B-949E-84872AE99453}" srcOrd="0" destOrd="0" presId="urn:microsoft.com/office/officeart/2005/8/layout/process2"/>
    <dgm:cxn modelId="{F27D9155-3281-4ABF-8820-73C6665E3A2C}" type="presOf" srcId="{734FBE94-8465-4387-8D72-ADC82E6205FC}" destId="{A999EC83-0EFD-4A48-BF74-596E52F084F2}" srcOrd="1" destOrd="0" presId="urn:microsoft.com/office/officeart/2005/8/layout/process2"/>
    <dgm:cxn modelId="{9096767D-9121-4D7B-802E-4D51602ECA19}" type="presOf" srcId="{67585F8B-F7EA-47F4-A0A3-40E3718DDC63}" destId="{8EAB86B6-FE58-4DEF-B551-D8C285ECBE88}" srcOrd="0" destOrd="0" presId="urn:microsoft.com/office/officeart/2005/8/layout/process2"/>
    <dgm:cxn modelId="{D4950880-2F27-4194-A574-016B03647FB4}" srcId="{69CA1C96-504C-4308-A2FA-64499E7F368C}" destId="{F5D99AD8-10BD-4017-A1CB-2F539FF1021C}" srcOrd="0" destOrd="0" parTransId="{13880BDC-E64F-4746-AC2C-0FB82C016CF5}" sibTransId="{6ECE05E0-60E4-44F3-9BE5-4484E6E52207}"/>
    <dgm:cxn modelId="{E65C5182-23E5-4DE6-9343-50B8BDBD9580}" type="presOf" srcId="{5B328530-5483-4790-BBB1-17B9ECE61E73}" destId="{0CEC829F-0565-4E40-A705-31F8392AD568}" srcOrd="0" destOrd="0" presId="urn:microsoft.com/office/officeart/2005/8/layout/process2"/>
    <dgm:cxn modelId="{76EF8B8A-C241-4FB9-9CB4-1ECA53032689}" type="presOf" srcId="{753333C5-1CD7-4FD7-8B55-E11DB08285B0}" destId="{CDD051AF-E273-497B-A32C-667FE9B727B6}" srcOrd="0" destOrd="0" presId="urn:microsoft.com/office/officeart/2005/8/layout/process2"/>
    <dgm:cxn modelId="{FAF68491-0DB0-470F-BDBC-5C7A1509D78C}" type="presOf" srcId="{6ECE05E0-60E4-44F3-9BE5-4484E6E52207}" destId="{06305A21-DFEF-4B3D-AD11-08EE7816638E}" srcOrd="0" destOrd="0" presId="urn:microsoft.com/office/officeart/2005/8/layout/process2"/>
    <dgm:cxn modelId="{E663269A-12F6-4166-8056-EF96B9F23870}" type="presOf" srcId="{69CA1C96-504C-4308-A2FA-64499E7F368C}" destId="{AC1B6B9B-D168-4B24-9426-A64845B1CA56}" srcOrd="0" destOrd="0" presId="urn:microsoft.com/office/officeart/2005/8/layout/process2"/>
    <dgm:cxn modelId="{3D186EA4-544E-4F7F-B3C6-576F99C9786E}" srcId="{69CA1C96-504C-4308-A2FA-64499E7F368C}" destId="{AAD92D0E-82DC-4274-8008-C81984A725B1}" srcOrd="7" destOrd="0" parTransId="{713CDD04-ED5E-47B6-9617-FA505E7FF403}" sibTransId="{73889E58-1E48-4843-BD29-A22F9E16F0FE}"/>
    <dgm:cxn modelId="{474E37A9-46E1-4B6E-98DE-689390A4CC51}" type="presOf" srcId="{0216D0F8-8CCD-434C-B9A1-C0476166DD6D}" destId="{84602EED-6B77-42E8-AA76-184105277BFF}" srcOrd="0" destOrd="0" presId="urn:microsoft.com/office/officeart/2005/8/layout/process2"/>
    <dgm:cxn modelId="{4AB0EBC3-2F1B-4861-A4FE-9A347A67FBFF}" srcId="{69CA1C96-504C-4308-A2FA-64499E7F368C}" destId="{67585F8B-F7EA-47F4-A0A3-40E3718DDC63}" srcOrd="3" destOrd="0" parTransId="{5FDF2CE7-06F0-49D3-A8BE-59A253216269}" sibTransId="{0216D0F8-8CCD-434C-B9A1-C0476166DD6D}"/>
    <dgm:cxn modelId="{0E7996CA-E631-4D18-82CE-9C8265D80038}" srcId="{69CA1C96-504C-4308-A2FA-64499E7F368C}" destId="{8F211010-8A7C-4A06-A0BA-193FEB18D077}" srcOrd="2" destOrd="0" parTransId="{47E4D4A1-F86F-4D60-96AD-306864237263}" sibTransId="{983C65C0-B84E-4CCE-954D-3B03FAAF70F6}"/>
    <dgm:cxn modelId="{953C6AD6-574A-434D-9EA0-39C9674015BF}" type="presOf" srcId="{FB757E09-73EB-4A8F-A572-3062C67B3432}" destId="{5B4DD48F-B4FD-4524-A793-40492F59334B}" srcOrd="0" destOrd="0" presId="urn:microsoft.com/office/officeart/2005/8/layout/process2"/>
    <dgm:cxn modelId="{7AA1B1D6-504A-4EE7-96AC-19C8115C1828}" type="presOf" srcId="{5B328530-5483-4790-BBB1-17B9ECE61E73}" destId="{79C153BA-86A8-4D6B-A953-DD8CCBA98DE9}" srcOrd="1" destOrd="0" presId="urn:microsoft.com/office/officeart/2005/8/layout/process2"/>
    <dgm:cxn modelId="{9F51B0DF-163C-4BA2-A605-09B7B42B2145}" type="presOf" srcId="{0BC83D88-349A-45E9-A913-A808DEE99533}" destId="{F7C282AA-3679-4841-B3D2-C5EB5F9CA6EA}" srcOrd="0" destOrd="0" presId="urn:microsoft.com/office/officeart/2005/8/layout/process2"/>
    <dgm:cxn modelId="{B927CAE7-4BE8-4F57-BFFE-1C526DE5EB50}" type="presOf" srcId="{2C16C40B-2472-4B0B-BCCA-5CA5F9CEE51E}" destId="{112476B7-4355-4EC1-8949-DACADD2700B4}" srcOrd="0" destOrd="0" presId="urn:microsoft.com/office/officeart/2005/8/layout/process2"/>
    <dgm:cxn modelId="{881087E8-E20B-49B1-94A2-C6731EEBD1F3}" srcId="{69CA1C96-504C-4308-A2FA-64499E7F368C}" destId="{F2ECFE68-A579-482D-854F-A1B5CE1E6A4F}" srcOrd="1" destOrd="0" parTransId="{901E8927-88E9-4214-98AF-CB699E824B02}" sibTransId="{734FBE94-8465-4387-8D72-ADC82E6205FC}"/>
    <dgm:cxn modelId="{3851BBEF-F209-44B0-9D97-EA2D193AEB43}" type="presOf" srcId="{0BC83D88-349A-45E9-A913-A808DEE99533}" destId="{CCD0D827-A6C0-44C7-9609-8C9EE6E2A2AB}" srcOrd="1" destOrd="0" presId="urn:microsoft.com/office/officeart/2005/8/layout/process2"/>
    <dgm:cxn modelId="{7647FA93-94F3-4E52-AD37-F38A2CA855F2}" type="presParOf" srcId="{AC1B6B9B-D168-4B24-9426-A64845B1CA56}" destId="{CD81131A-EBA2-428A-A8F6-0B56258A0E4B}" srcOrd="0" destOrd="0" presId="urn:microsoft.com/office/officeart/2005/8/layout/process2"/>
    <dgm:cxn modelId="{3667D6FC-02D2-4394-9738-CBA48FE904B9}" type="presParOf" srcId="{AC1B6B9B-D168-4B24-9426-A64845B1CA56}" destId="{06305A21-DFEF-4B3D-AD11-08EE7816638E}" srcOrd="1" destOrd="0" presId="urn:microsoft.com/office/officeart/2005/8/layout/process2"/>
    <dgm:cxn modelId="{0EE58C21-0804-4449-853B-B4BE2A4D4C87}" type="presParOf" srcId="{06305A21-DFEF-4B3D-AD11-08EE7816638E}" destId="{C24CBBCD-0DF1-44E4-A1A3-3CECAA187595}" srcOrd="0" destOrd="0" presId="urn:microsoft.com/office/officeart/2005/8/layout/process2"/>
    <dgm:cxn modelId="{B0D8AE01-DA3D-439C-902D-2DBAEB0990F8}" type="presParOf" srcId="{AC1B6B9B-D168-4B24-9426-A64845B1CA56}" destId="{59492CF7-90EC-444B-949E-84872AE99453}" srcOrd="2" destOrd="0" presId="urn:microsoft.com/office/officeart/2005/8/layout/process2"/>
    <dgm:cxn modelId="{21EF285E-C650-4FF0-BC37-8FF0BE338E15}" type="presParOf" srcId="{AC1B6B9B-D168-4B24-9426-A64845B1CA56}" destId="{B22B5545-BC05-4650-84AF-97C7CA66A247}" srcOrd="3" destOrd="0" presId="urn:microsoft.com/office/officeart/2005/8/layout/process2"/>
    <dgm:cxn modelId="{2DAAB07E-B44F-485D-A225-E4586345A1C1}" type="presParOf" srcId="{B22B5545-BC05-4650-84AF-97C7CA66A247}" destId="{A999EC83-0EFD-4A48-BF74-596E52F084F2}" srcOrd="0" destOrd="0" presId="urn:microsoft.com/office/officeart/2005/8/layout/process2"/>
    <dgm:cxn modelId="{15F06750-2D97-406C-A151-69BB788A4125}" type="presParOf" srcId="{AC1B6B9B-D168-4B24-9426-A64845B1CA56}" destId="{48E2CB76-00AF-488B-AE14-BB5700A3010C}" srcOrd="4" destOrd="0" presId="urn:microsoft.com/office/officeart/2005/8/layout/process2"/>
    <dgm:cxn modelId="{DABA8A51-A5B1-42B3-A299-D7B52641E1B9}" type="presParOf" srcId="{AC1B6B9B-D168-4B24-9426-A64845B1CA56}" destId="{7C3D9989-3516-4E71-853A-E918598B724B}" srcOrd="5" destOrd="0" presId="urn:microsoft.com/office/officeart/2005/8/layout/process2"/>
    <dgm:cxn modelId="{319903CB-2DE9-4923-BB14-BEFB897DEE60}" type="presParOf" srcId="{7C3D9989-3516-4E71-853A-E918598B724B}" destId="{91E27AA1-56AD-4241-ADA2-BA3403965225}" srcOrd="0" destOrd="0" presId="urn:microsoft.com/office/officeart/2005/8/layout/process2"/>
    <dgm:cxn modelId="{22A47DBF-BDAE-4D7B-BEEF-F5DB1EDC5F0A}" type="presParOf" srcId="{AC1B6B9B-D168-4B24-9426-A64845B1CA56}" destId="{8EAB86B6-FE58-4DEF-B551-D8C285ECBE88}" srcOrd="6" destOrd="0" presId="urn:microsoft.com/office/officeart/2005/8/layout/process2"/>
    <dgm:cxn modelId="{95E44C62-74F4-456B-92A9-669B20B5D82C}" type="presParOf" srcId="{AC1B6B9B-D168-4B24-9426-A64845B1CA56}" destId="{84602EED-6B77-42E8-AA76-184105277BFF}" srcOrd="7" destOrd="0" presId="urn:microsoft.com/office/officeart/2005/8/layout/process2"/>
    <dgm:cxn modelId="{B7D9B2E2-0144-463E-BD1C-03F6E23475D8}" type="presParOf" srcId="{84602EED-6B77-42E8-AA76-184105277BFF}" destId="{C097973A-1407-420D-9025-290F93CAD219}" srcOrd="0" destOrd="0" presId="urn:microsoft.com/office/officeart/2005/8/layout/process2"/>
    <dgm:cxn modelId="{F3B8FF28-2577-458B-9D7D-99869B30D4E9}" type="presParOf" srcId="{AC1B6B9B-D168-4B24-9426-A64845B1CA56}" destId="{CDD051AF-E273-497B-A32C-667FE9B727B6}" srcOrd="8" destOrd="0" presId="urn:microsoft.com/office/officeart/2005/8/layout/process2"/>
    <dgm:cxn modelId="{12E02A86-4AC8-41AF-9A24-6889A3EC090F}" type="presParOf" srcId="{AC1B6B9B-D168-4B24-9426-A64845B1CA56}" destId="{0CEC829F-0565-4E40-A705-31F8392AD568}" srcOrd="9" destOrd="0" presId="urn:microsoft.com/office/officeart/2005/8/layout/process2"/>
    <dgm:cxn modelId="{AA657CE0-ED78-48C5-AD5F-091D87E4325C}" type="presParOf" srcId="{0CEC829F-0565-4E40-A705-31F8392AD568}" destId="{79C153BA-86A8-4D6B-A953-DD8CCBA98DE9}" srcOrd="0" destOrd="0" presId="urn:microsoft.com/office/officeart/2005/8/layout/process2"/>
    <dgm:cxn modelId="{A8B167A4-C341-451D-87A1-C3699BFE957D}" type="presParOf" srcId="{AC1B6B9B-D168-4B24-9426-A64845B1CA56}" destId="{112476B7-4355-4EC1-8949-DACADD2700B4}" srcOrd="10" destOrd="0" presId="urn:microsoft.com/office/officeart/2005/8/layout/process2"/>
    <dgm:cxn modelId="{D4B56847-7724-4CFD-A5C4-7D6E171BEE59}" type="presParOf" srcId="{AC1B6B9B-D168-4B24-9426-A64845B1CA56}" destId="{52D4F164-0C33-40C0-BF22-16F22CECA31A}" srcOrd="11" destOrd="0" presId="urn:microsoft.com/office/officeart/2005/8/layout/process2"/>
    <dgm:cxn modelId="{EDBBD00F-C3C2-4C8B-863B-411D7B0ADE88}" type="presParOf" srcId="{52D4F164-0C33-40C0-BF22-16F22CECA31A}" destId="{4C0C4DEC-50DA-4FC4-862B-FD137633587C}" srcOrd="0" destOrd="0" presId="urn:microsoft.com/office/officeart/2005/8/layout/process2"/>
    <dgm:cxn modelId="{258EFB41-7584-49AA-BB4D-7985CD2A8BEC}" type="presParOf" srcId="{AC1B6B9B-D168-4B24-9426-A64845B1CA56}" destId="{5B4DD48F-B4FD-4524-A793-40492F59334B}" srcOrd="12" destOrd="0" presId="urn:microsoft.com/office/officeart/2005/8/layout/process2"/>
    <dgm:cxn modelId="{201A661C-16AF-46CD-8C44-867FFEF79C74}" type="presParOf" srcId="{AC1B6B9B-D168-4B24-9426-A64845B1CA56}" destId="{F7C282AA-3679-4841-B3D2-C5EB5F9CA6EA}" srcOrd="13" destOrd="0" presId="urn:microsoft.com/office/officeart/2005/8/layout/process2"/>
    <dgm:cxn modelId="{5006FC52-BE21-4332-A504-BA4702E821F5}" type="presParOf" srcId="{F7C282AA-3679-4841-B3D2-C5EB5F9CA6EA}" destId="{CCD0D827-A6C0-44C7-9609-8C9EE6E2A2AB}" srcOrd="0" destOrd="0" presId="urn:microsoft.com/office/officeart/2005/8/layout/process2"/>
    <dgm:cxn modelId="{2FB1090F-F2B9-40FA-844C-DE51C9BF1C5A}" type="presParOf" srcId="{AC1B6B9B-D168-4B24-9426-A64845B1CA56}" destId="{20465DA4-0917-4C30-99A1-CB447F2CDE7B}"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0DFEB5-6288-4C85-8577-31A9074FE62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086EAA9-31CD-47D9-B65F-F596BF337B91}">
      <dgm:prSet/>
      <dgm:spPr/>
      <dgm:t>
        <a:bodyPr/>
        <a:lstStyle/>
        <a:p>
          <a:pPr>
            <a:lnSpc>
              <a:spcPct val="100000"/>
            </a:lnSpc>
          </a:pPr>
          <a:r>
            <a:rPr lang="en-US" dirty="0">
              <a:latin typeface="Times New Roman" panose="02020603050405020304" pitchFamily="18" charset="0"/>
              <a:cs typeface="Times New Roman" panose="02020603050405020304" pitchFamily="18" charset="0"/>
            </a:rPr>
            <a:t>Development of advanced AEB model in MATLAB  - Modelling of radar sensor with ECU - Frequency modulated continuous wave.</a:t>
          </a:r>
        </a:p>
      </dgm:t>
    </dgm:pt>
    <dgm:pt modelId="{DC06BA75-BBE2-4D3D-922F-A9851B511FE7}" type="parTrans" cxnId="{5CCD6FED-4A67-4935-BCCE-FDA6BC4FB20D}">
      <dgm:prSet/>
      <dgm:spPr/>
      <dgm:t>
        <a:bodyPr/>
        <a:lstStyle/>
        <a:p>
          <a:endParaRPr lang="en-US"/>
        </a:p>
      </dgm:t>
    </dgm:pt>
    <dgm:pt modelId="{4A518A14-BA6D-49AA-9560-02F253D41C9A}" type="sibTrans" cxnId="{5CCD6FED-4A67-4935-BCCE-FDA6BC4FB20D}">
      <dgm:prSet/>
      <dgm:spPr/>
      <dgm:t>
        <a:bodyPr/>
        <a:lstStyle/>
        <a:p>
          <a:endParaRPr lang="en-US"/>
        </a:p>
      </dgm:t>
    </dgm:pt>
    <dgm:pt modelId="{63DEE366-4BE1-49D8-9699-8FD5FAF3BCEA}">
      <dgm:prSet/>
      <dgm:spPr/>
      <dgm:t>
        <a:bodyPr/>
        <a:lstStyle/>
        <a:p>
          <a:pPr>
            <a:lnSpc>
              <a:spcPct val="100000"/>
            </a:lnSpc>
          </a:pPr>
          <a:r>
            <a:rPr lang="en-US" dirty="0">
              <a:latin typeface="Times New Roman" panose="02020603050405020304" pitchFamily="18" charset="0"/>
              <a:cs typeface="Times New Roman" panose="02020603050405020304" pitchFamily="18" charset="0"/>
            </a:rPr>
            <a:t>Integration of LKA (Lane keep assist) - When ego vehicle tends to change the lane.</a:t>
          </a:r>
        </a:p>
      </dgm:t>
    </dgm:pt>
    <dgm:pt modelId="{15345857-AB07-4409-8371-303B6FC9B3DA}" type="parTrans" cxnId="{4255A007-8B5C-4054-BDEA-40B1EFB4730B}">
      <dgm:prSet/>
      <dgm:spPr/>
      <dgm:t>
        <a:bodyPr/>
        <a:lstStyle/>
        <a:p>
          <a:endParaRPr lang="en-US"/>
        </a:p>
      </dgm:t>
    </dgm:pt>
    <dgm:pt modelId="{B87ADD91-A510-4755-9109-37148394FD7F}" type="sibTrans" cxnId="{4255A007-8B5C-4054-BDEA-40B1EFB4730B}">
      <dgm:prSet/>
      <dgm:spPr/>
      <dgm:t>
        <a:bodyPr/>
        <a:lstStyle/>
        <a:p>
          <a:endParaRPr lang="en-US"/>
        </a:p>
      </dgm:t>
    </dgm:pt>
    <dgm:pt modelId="{2CA31790-584A-4081-8867-A674299F9A8B}">
      <dgm:prSet/>
      <dgm:spPr/>
      <dgm:t>
        <a:bodyPr/>
        <a:lstStyle/>
        <a:p>
          <a:pPr>
            <a:lnSpc>
              <a:spcPct val="100000"/>
            </a:lnSpc>
          </a:pPr>
          <a:r>
            <a:rPr lang="en-US" dirty="0">
              <a:latin typeface="Times New Roman" panose="02020603050405020304" pitchFamily="18" charset="0"/>
              <a:cs typeface="Times New Roman" panose="02020603050405020304" pitchFamily="18" charset="0"/>
            </a:rPr>
            <a:t>Capability of autonomously adjusting the vehicle's steering angle or trajectory – To avoid collisions by making steering adjustments when braking alone is insufficient.</a:t>
          </a:r>
        </a:p>
      </dgm:t>
    </dgm:pt>
    <dgm:pt modelId="{5B302C8E-0354-4810-950E-A28498466B1A}" type="parTrans" cxnId="{A064F1E6-236E-4498-A777-0BAFD0081782}">
      <dgm:prSet/>
      <dgm:spPr/>
      <dgm:t>
        <a:bodyPr/>
        <a:lstStyle/>
        <a:p>
          <a:endParaRPr lang="en-US"/>
        </a:p>
      </dgm:t>
    </dgm:pt>
    <dgm:pt modelId="{9DCA3362-F7E2-42A8-99F6-2D06D31797FB}" type="sibTrans" cxnId="{A064F1E6-236E-4498-A777-0BAFD0081782}">
      <dgm:prSet/>
      <dgm:spPr/>
      <dgm:t>
        <a:bodyPr/>
        <a:lstStyle/>
        <a:p>
          <a:endParaRPr lang="en-US"/>
        </a:p>
      </dgm:t>
    </dgm:pt>
    <dgm:pt modelId="{AB7AA831-5090-4794-B4F3-6969D361EF09}">
      <dgm:prSet/>
      <dgm:spPr/>
      <dgm:t>
        <a:bodyPr/>
        <a:lstStyle/>
        <a:p>
          <a:pPr>
            <a:lnSpc>
              <a:spcPct val="100000"/>
            </a:lnSpc>
          </a:pPr>
          <a:r>
            <a:rPr lang="en-US" dirty="0">
              <a:latin typeface="Times New Roman" panose="02020603050405020304" pitchFamily="18" charset="0"/>
              <a:cs typeface="Times New Roman" panose="02020603050405020304" pitchFamily="18" charset="0"/>
            </a:rPr>
            <a:t>Implementation of different modes - Manual mode - High way – Street mode  </a:t>
          </a:r>
        </a:p>
      </dgm:t>
    </dgm:pt>
    <dgm:pt modelId="{C0C5C7DD-0E38-45F0-8CD5-09178D3691D5}" type="parTrans" cxnId="{9F0E7223-8167-4837-895F-FDA3BF30E895}">
      <dgm:prSet/>
      <dgm:spPr/>
      <dgm:t>
        <a:bodyPr/>
        <a:lstStyle/>
        <a:p>
          <a:endParaRPr lang="en-US"/>
        </a:p>
      </dgm:t>
    </dgm:pt>
    <dgm:pt modelId="{8DB01FBB-A960-460B-8D90-8BDD685B86CC}" type="sibTrans" cxnId="{9F0E7223-8167-4837-895F-FDA3BF30E895}">
      <dgm:prSet/>
      <dgm:spPr/>
      <dgm:t>
        <a:bodyPr/>
        <a:lstStyle/>
        <a:p>
          <a:endParaRPr lang="en-US"/>
        </a:p>
      </dgm:t>
    </dgm:pt>
    <dgm:pt modelId="{11645B93-6ADD-4274-8F20-041B63685703}" type="pres">
      <dgm:prSet presAssocID="{E50DFEB5-6288-4C85-8577-31A9074FE624}" presName="root" presStyleCnt="0">
        <dgm:presLayoutVars>
          <dgm:dir/>
          <dgm:resizeHandles val="exact"/>
        </dgm:presLayoutVars>
      </dgm:prSet>
      <dgm:spPr/>
    </dgm:pt>
    <dgm:pt modelId="{2035E801-CB37-4DD6-9246-73ED6EFAA225}" type="pres">
      <dgm:prSet presAssocID="{E086EAA9-31CD-47D9-B65F-F596BF337B91}" presName="compNode" presStyleCnt="0"/>
      <dgm:spPr/>
    </dgm:pt>
    <dgm:pt modelId="{70B99467-5FDC-44C2-B532-D2B81D02D8DE}" type="pres">
      <dgm:prSet presAssocID="{E086EAA9-31CD-47D9-B65F-F596BF337B91}" presName="bgRect" presStyleLbl="bgShp" presStyleIdx="0" presStyleCnt="4"/>
      <dgm:spPr/>
    </dgm:pt>
    <dgm:pt modelId="{C2DDA8CB-6341-4891-896C-B4877CCAD75B}" type="pres">
      <dgm:prSet presAssocID="{E086EAA9-31CD-47D9-B65F-F596BF337B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FF90841-D79F-4BB7-9905-9CC03230B8D0}" type="pres">
      <dgm:prSet presAssocID="{E086EAA9-31CD-47D9-B65F-F596BF337B91}" presName="spaceRect" presStyleCnt="0"/>
      <dgm:spPr/>
    </dgm:pt>
    <dgm:pt modelId="{2BB6E9D2-64A9-4997-9A35-173D8EB40329}" type="pres">
      <dgm:prSet presAssocID="{E086EAA9-31CD-47D9-B65F-F596BF337B91}" presName="parTx" presStyleLbl="revTx" presStyleIdx="0" presStyleCnt="4">
        <dgm:presLayoutVars>
          <dgm:chMax val="0"/>
          <dgm:chPref val="0"/>
        </dgm:presLayoutVars>
      </dgm:prSet>
      <dgm:spPr/>
    </dgm:pt>
    <dgm:pt modelId="{38D84935-9DDF-4BC2-85A7-4C3B3BE275B3}" type="pres">
      <dgm:prSet presAssocID="{4A518A14-BA6D-49AA-9560-02F253D41C9A}" presName="sibTrans" presStyleCnt="0"/>
      <dgm:spPr/>
    </dgm:pt>
    <dgm:pt modelId="{0B14E46B-962F-450E-8DB4-CD8E23B7263E}" type="pres">
      <dgm:prSet presAssocID="{63DEE366-4BE1-49D8-9699-8FD5FAF3BCEA}" presName="compNode" presStyleCnt="0"/>
      <dgm:spPr/>
    </dgm:pt>
    <dgm:pt modelId="{54B618E0-FFF8-4C25-8096-C298EC8FD0DD}" type="pres">
      <dgm:prSet presAssocID="{63DEE366-4BE1-49D8-9699-8FD5FAF3BCEA}" presName="bgRect" presStyleLbl="bgShp" presStyleIdx="1" presStyleCnt="4"/>
      <dgm:spPr/>
    </dgm:pt>
    <dgm:pt modelId="{E63F4AC0-FF4A-4BB6-9745-28E1190903C4}" type="pres">
      <dgm:prSet presAssocID="{63DEE366-4BE1-49D8-9699-8FD5FAF3BC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ffic Light"/>
        </a:ext>
      </dgm:extLst>
    </dgm:pt>
    <dgm:pt modelId="{9262BFE4-B7B4-4450-96BA-59DFE8126BAF}" type="pres">
      <dgm:prSet presAssocID="{63DEE366-4BE1-49D8-9699-8FD5FAF3BCEA}" presName="spaceRect" presStyleCnt="0"/>
      <dgm:spPr/>
    </dgm:pt>
    <dgm:pt modelId="{65EA1DE7-8227-4E07-99B4-9FA1117EC23D}" type="pres">
      <dgm:prSet presAssocID="{63DEE366-4BE1-49D8-9699-8FD5FAF3BCEA}" presName="parTx" presStyleLbl="revTx" presStyleIdx="1" presStyleCnt="4">
        <dgm:presLayoutVars>
          <dgm:chMax val="0"/>
          <dgm:chPref val="0"/>
        </dgm:presLayoutVars>
      </dgm:prSet>
      <dgm:spPr/>
    </dgm:pt>
    <dgm:pt modelId="{80CF8255-86DF-4E64-A582-FD4C3AD1222E}" type="pres">
      <dgm:prSet presAssocID="{B87ADD91-A510-4755-9109-37148394FD7F}" presName="sibTrans" presStyleCnt="0"/>
      <dgm:spPr/>
    </dgm:pt>
    <dgm:pt modelId="{70D316A0-9AF1-427C-8676-22B951E30174}" type="pres">
      <dgm:prSet presAssocID="{2CA31790-584A-4081-8867-A674299F9A8B}" presName="compNode" presStyleCnt="0"/>
      <dgm:spPr/>
    </dgm:pt>
    <dgm:pt modelId="{7924D48A-7BBD-4F57-AA23-4C1C72949B5D}" type="pres">
      <dgm:prSet presAssocID="{2CA31790-584A-4081-8867-A674299F9A8B}" presName="bgRect" presStyleLbl="bgShp" presStyleIdx="2" presStyleCnt="4"/>
      <dgm:spPr/>
    </dgm:pt>
    <dgm:pt modelId="{484D0204-4FBA-43BD-A42F-3538856D73D8}" type="pres">
      <dgm:prSet presAssocID="{2CA31790-584A-4081-8867-A674299F9A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torcycle"/>
        </a:ext>
      </dgm:extLst>
    </dgm:pt>
    <dgm:pt modelId="{C0EFE094-C150-442A-B235-9C1093BE7C0D}" type="pres">
      <dgm:prSet presAssocID="{2CA31790-584A-4081-8867-A674299F9A8B}" presName="spaceRect" presStyleCnt="0"/>
      <dgm:spPr/>
    </dgm:pt>
    <dgm:pt modelId="{775CCEE2-637B-4556-B454-ED599FC3A386}" type="pres">
      <dgm:prSet presAssocID="{2CA31790-584A-4081-8867-A674299F9A8B}" presName="parTx" presStyleLbl="revTx" presStyleIdx="2" presStyleCnt="4">
        <dgm:presLayoutVars>
          <dgm:chMax val="0"/>
          <dgm:chPref val="0"/>
        </dgm:presLayoutVars>
      </dgm:prSet>
      <dgm:spPr/>
    </dgm:pt>
    <dgm:pt modelId="{A4F1C294-29B3-43BA-82DB-3164EBC15E3C}" type="pres">
      <dgm:prSet presAssocID="{9DCA3362-F7E2-42A8-99F6-2D06D31797FB}" presName="sibTrans" presStyleCnt="0"/>
      <dgm:spPr/>
    </dgm:pt>
    <dgm:pt modelId="{D09E1DA6-2A7E-48DB-BBF6-90377A80B291}" type="pres">
      <dgm:prSet presAssocID="{AB7AA831-5090-4794-B4F3-6969D361EF09}" presName="compNode" presStyleCnt="0"/>
      <dgm:spPr/>
    </dgm:pt>
    <dgm:pt modelId="{B8A65A84-5E4B-4B2C-B003-A74BCF6FC645}" type="pres">
      <dgm:prSet presAssocID="{AB7AA831-5090-4794-B4F3-6969D361EF09}" presName="bgRect" presStyleLbl="bgShp" presStyleIdx="3" presStyleCnt="4"/>
      <dgm:spPr/>
    </dgm:pt>
    <dgm:pt modelId="{B224F0C1-2F9B-440F-B4E1-EEE3889F8C97}" type="pres">
      <dgm:prSet presAssocID="{AB7AA831-5090-4794-B4F3-6969D361EF0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4CB756DF-F4C8-47C1-AAD0-DBDF0559BEB5}" type="pres">
      <dgm:prSet presAssocID="{AB7AA831-5090-4794-B4F3-6969D361EF09}" presName="spaceRect" presStyleCnt="0"/>
      <dgm:spPr/>
    </dgm:pt>
    <dgm:pt modelId="{89A15FE7-A0F3-4E79-BBFC-56B6A9443917}" type="pres">
      <dgm:prSet presAssocID="{AB7AA831-5090-4794-B4F3-6969D361EF09}" presName="parTx" presStyleLbl="revTx" presStyleIdx="3" presStyleCnt="4">
        <dgm:presLayoutVars>
          <dgm:chMax val="0"/>
          <dgm:chPref val="0"/>
        </dgm:presLayoutVars>
      </dgm:prSet>
      <dgm:spPr/>
    </dgm:pt>
  </dgm:ptLst>
  <dgm:cxnLst>
    <dgm:cxn modelId="{4255A007-8B5C-4054-BDEA-40B1EFB4730B}" srcId="{E50DFEB5-6288-4C85-8577-31A9074FE624}" destId="{63DEE366-4BE1-49D8-9699-8FD5FAF3BCEA}" srcOrd="1" destOrd="0" parTransId="{15345857-AB07-4409-8371-303B6FC9B3DA}" sibTransId="{B87ADD91-A510-4755-9109-37148394FD7F}"/>
    <dgm:cxn modelId="{9F0E7223-8167-4837-895F-FDA3BF30E895}" srcId="{E50DFEB5-6288-4C85-8577-31A9074FE624}" destId="{AB7AA831-5090-4794-B4F3-6969D361EF09}" srcOrd="3" destOrd="0" parTransId="{C0C5C7DD-0E38-45F0-8CD5-09178D3691D5}" sibTransId="{8DB01FBB-A960-460B-8D90-8BDD685B86CC}"/>
    <dgm:cxn modelId="{8DA1803E-CB35-40A1-B7F8-35FFFCFB633F}" type="presOf" srcId="{63DEE366-4BE1-49D8-9699-8FD5FAF3BCEA}" destId="{65EA1DE7-8227-4E07-99B4-9FA1117EC23D}" srcOrd="0" destOrd="0" presId="urn:microsoft.com/office/officeart/2018/2/layout/IconVerticalSolidList"/>
    <dgm:cxn modelId="{DD7C6F67-BF1E-490E-9F99-10765F70FBAE}" type="presOf" srcId="{AB7AA831-5090-4794-B4F3-6969D361EF09}" destId="{89A15FE7-A0F3-4E79-BBFC-56B6A9443917}" srcOrd="0" destOrd="0" presId="urn:microsoft.com/office/officeart/2018/2/layout/IconVerticalSolidList"/>
    <dgm:cxn modelId="{08E37F7D-822F-4817-9D5F-61FCAFFA4A3A}" type="presOf" srcId="{E50DFEB5-6288-4C85-8577-31A9074FE624}" destId="{11645B93-6ADD-4274-8F20-041B63685703}" srcOrd="0" destOrd="0" presId="urn:microsoft.com/office/officeart/2018/2/layout/IconVerticalSolidList"/>
    <dgm:cxn modelId="{7F0A3581-E4F3-4CFC-8E61-9E99317BD643}" type="presOf" srcId="{2CA31790-584A-4081-8867-A674299F9A8B}" destId="{775CCEE2-637B-4556-B454-ED599FC3A386}" srcOrd="0" destOrd="0" presId="urn:microsoft.com/office/officeart/2018/2/layout/IconVerticalSolidList"/>
    <dgm:cxn modelId="{A064F1E6-236E-4498-A777-0BAFD0081782}" srcId="{E50DFEB5-6288-4C85-8577-31A9074FE624}" destId="{2CA31790-584A-4081-8867-A674299F9A8B}" srcOrd="2" destOrd="0" parTransId="{5B302C8E-0354-4810-950E-A28498466B1A}" sibTransId="{9DCA3362-F7E2-42A8-99F6-2D06D31797FB}"/>
    <dgm:cxn modelId="{5CCD6FED-4A67-4935-BCCE-FDA6BC4FB20D}" srcId="{E50DFEB5-6288-4C85-8577-31A9074FE624}" destId="{E086EAA9-31CD-47D9-B65F-F596BF337B91}" srcOrd="0" destOrd="0" parTransId="{DC06BA75-BBE2-4D3D-922F-A9851B511FE7}" sibTransId="{4A518A14-BA6D-49AA-9560-02F253D41C9A}"/>
    <dgm:cxn modelId="{62BCA6FA-44D9-4C8B-8F37-3780A15B8E0D}" type="presOf" srcId="{E086EAA9-31CD-47D9-B65F-F596BF337B91}" destId="{2BB6E9D2-64A9-4997-9A35-173D8EB40329}" srcOrd="0" destOrd="0" presId="urn:microsoft.com/office/officeart/2018/2/layout/IconVerticalSolidList"/>
    <dgm:cxn modelId="{49682F6B-7BA2-4CB1-8EC2-2C8DB6FEC4B5}" type="presParOf" srcId="{11645B93-6ADD-4274-8F20-041B63685703}" destId="{2035E801-CB37-4DD6-9246-73ED6EFAA225}" srcOrd="0" destOrd="0" presId="urn:microsoft.com/office/officeart/2018/2/layout/IconVerticalSolidList"/>
    <dgm:cxn modelId="{AA065EDF-F0C3-4475-BC71-DE3C614BC82A}" type="presParOf" srcId="{2035E801-CB37-4DD6-9246-73ED6EFAA225}" destId="{70B99467-5FDC-44C2-B532-D2B81D02D8DE}" srcOrd="0" destOrd="0" presId="urn:microsoft.com/office/officeart/2018/2/layout/IconVerticalSolidList"/>
    <dgm:cxn modelId="{EE97947C-5A8A-4455-AA08-A59F3FD92EEB}" type="presParOf" srcId="{2035E801-CB37-4DD6-9246-73ED6EFAA225}" destId="{C2DDA8CB-6341-4891-896C-B4877CCAD75B}" srcOrd="1" destOrd="0" presId="urn:microsoft.com/office/officeart/2018/2/layout/IconVerticalSolidList"/>
    <dgm:cxn modelId="{4596FB89-806E-4FA7-A710-6885EC14EB12}" type="presParOf" srcId="{2035E801-CB37-4DD6-9246-73ED6EFAA225}" destId="{6FF90841-D79F-4BB7-9905-9CC03230B8D0}" srcOrd="2" destOrd="0" presId="urn:microsoft.com/office/officeart/2018/2/layout/IconVerticalSolidList"/>
    <dgm:cxn modelId="{50F82910-2C52-4E3C-BD81-8BBB06F99985}" type="presParOf" srcId="{2035E801-CB37-4DD6-9246-73ED6EFAA225}" destId="{2BB6E9D2-64A9-4997-9A35-173D8EB40329}" srcOrd="3" destOrd="0" presId="urn:microsoft.com/office/officeart/2018/2/layout/IconVerticalSolidList"/>
    <dgm:cxn modelId="{4F1DEF56-7DE3-4895-BE8E-94B5A63D061B}" type="presParOf" srcId="{11645B93-6ADD-4274-8F20-041B63685703}" destId="{38D84935-9DDF-4BC2-85A7-4C3B3BE275B3}" srcOrd="1" destOrd="0" presId="urn:microsoft.com/office/officeart/2018/2/layout/IconVerticalSolidList"/>
    <dgm:cxn modelId="{51F4A55D-9306-4E57-A3F5-D02984061F7F}" type="presParOf" srcId="{11645B93-6ADD-4274-8F20-041B63685703}" destId="{0B14E46B-962F-450E-8DB4-CD8E23B7263E}" srcOrd="2" destOrd="0" presId="urn:microsoft.com/office/officeart/2018/2/layout/IconVerticalSolidList"/>
    <dgm:cxn modelId="{D588FFBE-394C-4478-904B-B013D0A8EF00}" type="presParOf" srcId="{0B14E46B-962F-450E-8DB4-CD8E23B7263E}" destId="{54B618E0-FFF8-4C25-8096-C298EC8FD0DD}" srcOrd="0" destOrd="0" presId="urn:microsoft.com/office/officeart/2018/2/layout/IconVerticalSolidList"/>
    <dgm:cxn modelId="{B0C4AB00-F2E7-4B17-9205-247A6910F98D}" type="presParOf" srcId="{0B14E46B-962F-450E-8DB4-CD8E23B7263E}" destId="{E63F4AC0-FF4A-4BB6-9745-28E1190903C4}" srcOrd="1" destOrd="0" presId="urn:microsoft.com/office/officeart/2018/2/layout/IconVerticalSolidList"/>
    <dgm:cxn modelId="{06811D97-771C-4F7D-9EA9-F02260E7721A}" type="presParOf" srcId="{0B14E46B-962F-450E-8DB4-CD8E23B7263E}" destId="{9262BFE4-B7B4-4450-96BA-59DFE8126BAF}" srcOrd="2" destOrd="0" presId="urn:microsoft.com/office/officeart/2018/2/layout/IconVerticalSolidList"/>
    <dgm:cxn modelId="{3D8E0437-BEB6-4A02-A5E3-71C641691725}" type="presParOf" srcId="{0B14E46B-962F-450E-8DB4-CD8E23B7263E}" destId="{65EA1DE7-8227-4E07-99B4-9FA1117EC23D}" srcOrd="3" destOrd="0" presId="urn:microsoft.com/office/officeart/2018/2/layout/IconVerticalSolidList"/>
    <dgm:cxn modelId="{E4FA0767-C9A5-49F6-8762-94582AB7361D}" type="presParOf" srcId="{11645B93-6ADD-4274-8F20-041B63685703}" destId="{80CF8255-86DF-4E64-A582-FD4C3AD1222E}" srcOrd="3" destOrd="0" presId="urn:microsoft.com/office/officeart/2018/2/layout/IconVerticalSolidList"/>
    <dgm:cxn modelId="{7620E981-E1E2-4D4B-AA37-00D576E58EB7}" type="presParOf" srcId="{11645B93-6ADD-4274-8F20-041B63685703}" destId="{70D316A0-9AF1-427C-8676-22B951E30174}" srcOrd="4" destOrd="0" presId="urn:microsoft.com/office/officeart/2018/2/layout/IconVerticalSolidList"/>
    <dgm:cxn modelId="{45079FBE-6A77-4CD6-B2A7-913835434345}" type="presParOf" srcId="{70D316A0-9AF1-427C-8676-22B951E30174}" destId="{7924D48A-7BBD-4F57-AA23-4C1C72949B5D}" srcOrd="0" destOrd="0" presId="urn:microsoft.com/office/officeart/2018/2/layout/IconVerticalSolidList"/>
    <dgm:cxn modelId="{F1FDDA4B-AB6B-4DF8-91B8-7F3C4E47ABD4}" type="presParOf" srcId="{70D316A0-9AF1-427C-8676-22B951E30174}" destId="{484D0204-4FBA-43BD-A42F-3538856D73D8}" srcOrd="1" destOrd="0" presId="urn:microsoft.com/office/officeart/2018/2/layout/IconVerticalSolidList"/>
    <dgm:cxn modelId="{0CE61FDE-84CC-4BC8-B8D0-2B5CB60CF367}" type="presParOf" srcId="{70D316A0-9AF1-427C-8676-22B951E30174}" destId="{C0EFE094-C150-442A-B235-9C1093BE7C0D}" srcOrd="2" destOrd="0" presId="urn:microsoft.com/office/officeart/2018/2/layout/IconVerticalSolidList"/>
    <dgm:cxn modelId="{38703B65-DCCF-4C7B-8F67-E97F30182696}" type="presParOf" srcId="{70D316A0-9AF1-427C-8676-22B951E30174}" destId="{775CCEE2-637B-4556-B454-ED599FC3A386}" srcOrd="3" destOrd="0" presId="urn:microsoft.com/office/officeart/2018/2/layout/IconVerticalSolidList"/>
    <dgm:cxn modelId="{F1CC103B-21EE-4617-8578-5CC9FF100759}" type="presParOf" srcId="{11645B93-6ADD-4274-8F20-041B63685703}" destId="{A4F1C294-29B3-43BA-82DB-3164EBC15E3C}" srcOrd="5" destOrd="0" presId="urn:microsoft.com/office/officeart/2018/2/layout/IconVerticalSolidList"/>
    <dgm:cxn modelId="{61B8CCD4-B9B3-4EEC-8FC4-7B3649DDFB2B}" type="presParOf" srcId="{11645B93-6ADD-4274-8F20-041B63685703}" destId="{D09E1DA6-2A7E-48DB-BBF6-90377A80B291}" srcOrd="6" destOrd="0" presId="urn:microsoft.com/office/officeart/2018/2/layout/IconVerticalSolidList"/>
    <dgm:cxn modelId="{32645907-0621-4E99-B1A4-FE469EE0F808}" type="presParOf" srcId="{D09E1DA6-2A7E-48DB-BBF6-90377A80B291}" destId="{B8A65A84-5E4B-4B2C-B003-A74BCF6FC645}" srcOrd="0" destOrd="0" presId="urn:microsoft.com/office/officeart/2018/2/layout/IconVerticalSolidList"/>
    <dgm:cxn modelId="{79AC3E87-A41A-4A6A-96C9-2D0E30CDA99A}" type="presParOf" srcId="{D09E1DA6-2A7E-48DB-BBF6-90377A80B291}" destId="{B224F0C1-2F9B-440F-B4E1-EEE3889F8C97}" srcOrd="1" destOrd="0" presId="urn:microsoft.com/office/officeart/2018/2/layout/IconVerticalSolidList"/>
    <dgm:cxn modelId="{313BFB9B-6A3E-4988-BBB0-0438912A6A86}" type="presParOf" srcId="{D09E1DA6-2A7E-48DB-BBF6-90377A80B291}" destId="{4CB756DF-F4C8-47C1-AAD0-DBDF0559BEB5}" srcOrd="2" destOrd="0" presId="urn:microsoft.com/office/officeart/2018/2/layout/IconVerticalSolidList"/>
    <dgm:cxn modelId="{F08E929D-939B-49A2-A5D7-BA2244564027}" type="presParOf" srcId="{D09E1DA6-2A7E-48DB-BBF6-90377A80B291}" destId="{89A15FE7-A0F3-4E79-BBFC-56B6A94439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B54E4-A8DB-432E-A5C4-47E71A0BF03B}">
      <dsp:nvSpPr>
        <dsp:cNvPr id="0" name=""/>
        <dsp:cNvSpPr/>
      </dsp:nvSpPr>
      <dsp:spPr>
        <a:xfrm>
          <a:off x="0" y="308302"/>
          <a:ext cx="6900512" cy="1020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Functional requirement</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Strategy</a:t>
          </a:r>
        </a:p>
      </dsp:txBody>
      <dsp:txXfrm>
        <a:off x="0" y="308302"/>
        <a:ext cx="6900512" cy="1020600"/>
      </dsp:txXfrm>
    </dsp:sp>
    <dsp:sp modelId="{8F906FE4-DAB5-4674-9B93-823BA3B27C86}">
      <dsp:nvSpPr>
        <dsp:cNvPr id="0" name=""/>
        <dsp:cNvSpPr/>
      </dsp:nvSpPr>
      <dsp:spPr>
        <a:xfrm>
          <a:off x="345025" y="42622"/>
          <a:ext cx="483035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Requirement phase </a:t>
          </a:r>
        </a:p>
      </dsp:txBody>
      <dsp:txXfrm>
        <a:off x="370964" y="68561"/>
        <a:ext cx="4778480" cy="479482"/>
      </dsp:txXfrm>
    </dsp:sp>
    <dsp:sp modelId="{BD48E48E-6D47-4E19-9E49-B0E033418B6A}">
      <dsp:nvSpPr>
        <dsp:cNvPr id="0" name=""/>
        <dsp:cNvSpPr/>
      </dsp:nvSpPr>
      <dsp:spPr>
        <a:xfrm>
          <a:off x="0" y="1691783"/>
          <a:ext cx="6900512" cy="751275"/>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Simulink</a:t>
          </a:r>
        </a:p>
      </dsp:txBody>
      <dsp:txXfrm>
        <a:off x="0" y="1691783"/>
        <a:ext cx="6900512" cy="751275"/>
      </dsp:txXfrm>
    </dsp:sp>
    <dsp:sp modelId="{08547BDA-67E3-4BA0-A7DA-C96BE8F9FEBD}">
      <dsp:nvSpPr>
        <dsp:cNvPr id="0" name=""/>
        <dsp:cNvSpPr/>
      </dsp:nvSpPr>
      <dsp:spPr>
        <a:xfrm>
          <a:off x="345025" y="1426102"/>
          <a:ext cx="4830358"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Modeling phase</a:t>
          </a:r>
        </a:p>
      </dsp:txBody>
      <dsp:txXfrm>
        <a:off x="370964" y="1452041"/>
        <a:ext cx="4778480" cy="479482"/>
      </dsp:txXfrm>
    </dsp:sp>
    <dsp:sp modelId="{F39CB7F3-ED15-46B9-BB51-D22F4800DFEF}">
      <dsp:nvSpPr>
        <dsp:cNvPr id="0" name=""/>
        <dsp:cNvSpPr/>
      </dsp:nvSpPr>
      <dsp:spPr>
        <a:xfrm>
          <a:off x="0" y="2805938"/>
          <a:ext cx="6900512" cy="13041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Test plan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Test strategy</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Test result</a:t>
          </a:r>
        </a:p>
      </dsp:txBody>
      <dsp:txXfrm>
        <a:off x="0" y="2805938"/>
        <a:ext cx="6900512" cy="1304100"/>
      </dsp:txXfrm>
    </dsp:sp>
    <dsp:sp modelId="{9186BE22-B96C-4A60-9AFB-0DF187B08FDE}">
      <dsp:nvSpPr>
        <dsp:cNvPr id="0" name=""/>
        <dsp:cNvSpPr/>
      </dsp:nvSpPr>
      <dsp:spPr>
        <a:xfrm>
          <a:off x="345025" y="2540258"/>
          <a:ext cx="4830358"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Testing phase</a:t>
          </a:r>
        </a:p>
      </dsp:txBody>
      <dsp:txXfrm>
        <a:off x="370964" y="2566197"/>
        <a:ext cx="4778480" cy="479482"/>
      </dsp:txXfrm>
    </dsp:sp>
    <dsp:sp modelId="{A9A5E10C-6A97-4076-834E-D8E593C8743F}">
      <dsp:nvSpPr>
        <dsp:cNvPr id="0" name=""/>
        <dsp:cNvSpPr/>
      </dsp:nvSpPr>
      <dsp:spPr>
        <a:xfrm>
          <a:off x="0" y="4472918"/>
          <a:ext cx="6900512" cy="1020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System design report</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Model advisor report</a:t>
          </a:r>
        </a:p>
      </dsp:txBody>
      <dsp:txXfrm>
        <a:off x="0" y="4472918"/>
        <a:ext cx="6900512" cy="1020600"/>
      </dsp:txXfrm>
    </dsp:sp>
    <dsp:sp modelId="{811B9B7A-B72A-431F-A79B-4B67DB62CE39}">
      <dsp:nvSpPr>
        <dsp:cNvPr id="0" name=""/>
        <dsp:cNvSpPr/>
      </dsp:nvSpPr>
      <dsp:spPr>
        <a:xfrm>
          <a:off x="345025" y="4207238"/>
          <a:ext cx="483035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Report generation</a:t>
          </a:r>
        </a:p>
      </dsp:txBody>
      <dsp:txXfrm>
        <a:off x="370964" y="4233177"/>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5A09E-B030-43EC-9FBE-5D96DF5816E1}">
      <dsp:nvSpPr>
        <dsp:cNvPr id="0" name=""/>
        <dsp:cNvSpPr/>
      </dsp:nvSpPr>
      <dsp:spPr>
        <a:xfrm>
          <a:off x="0" y="531"/>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E9F75-8C73-451D-A8CD-E2848CF024D8}">
      <dsp:nvSpPr>
        <dsp:cNvPr id="0" name=""/>
        <dsp:cNvSpPr/>
      </dsp:nvSpPr>
      <dsp:spPr>
        <a:xfrm>
          <a:off x="0" y="531"/>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latin typeface="Times New Roman"/>
              <a:cs typeface="Times New Roman"/>
            </a:rPr>
            <a:t>As shown in the model primary inputs &amp; outputs of our AEB system: </a:t>
          </a:r>
          <a:endParaRPr lang="en-US" sz="2400" b="0" kern="1200">
            <a:latin typeface="Times New Roman"/>
            <a:cs typeface="Times New Roman"/>
          </a:endParaRPr>
        </a:p>
      </dsp:txBody>
      <dsp:txXfrm>
        <a:off x="0" y="531"/>
        <a:ext cx="10515600" cy="483363"/>
      </dsp:txXfrm>
    </dsp:sp>
    <dsp:sp modelId="{847F03C2-F490-4A8C-8BEB-DAA3595773CB}">
      <dsp:nvSpPr>
        <dsp:cNvPr id="0" name=""/>
        <dsp:cNvSpPr/>
      </dsp:nvSpPr>
      <dsp:spPr>
        <a:xfrm>
          <a:off x="0" y="483895"/>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E6CEB-B3E0-4B28-8891-2C34E7BF50AE}">
      <dsp:nvSpPr>
        <dsp:cNvPr id="0" name=""/>
        <dsp:cNvSpPr/>
      </dsp:nvSpPr>
      <dsp:spPr>
        <a:xfrm>
          <a:off x="0" y="483895"/>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latin typeface="Times New Roman"/>
              <a:cs typeface="Times New Roman"/>
            </a:rPr>
            <a:t>INPUTS:</a:t>
          </a:r>
          <a:endParaRPr lang="en-US" sz="2400" kern="1200">
            <a:latin typeface="Times New Roman"/>
            <a:cs typeface="Times New Roman"/>
          </a:endParaRPr>
        </a:p>
      </dsp:txBody>
      <dsp:txXfrm>
        <a:off x="0" y="483895"/>
        <a:ext cx="10515600" cy="483363"/>
      </dsp:txXfrm>
    </dsp:sp>
    <dsp:sp modelId="{412BB03E-BF2F-4198-A16F-FFBE7F6DDF67}">
      <dsp:nvSpPr>
        <dsp:cNvPr id="0" name=""/>
        <dsp:cNvSpPr/>
      </dsp:nvSpPr>
      <dsp:spPr>
        <a:xfrm>
          <a:off x="0" y="967259"/>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F197D-DFCB-4F38-A5BF-21AAA4591AF0}">
      <dsp:nvSpPr>
        <dsp:cNvPr id="0" name=""/>
        <dsp:cNvSpPr/>
      </dsp:nvSpPr>
      <dsp:spPr>
        <a:xfrm>
          <a:off x="0" y="967259"/>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Speed of the ego vehicle &amp; leading vehicle</a:t>
          </a:r>
        </a:p>
      </dsp:txBody>
      <dsp:txXfrm>
        <a:off x="0" y="967259"/>
        <a:ext cx="10515600" cy="483363"/>
      </dsp:txXfrm>
    </dsp:sp>
    <dsp:sp modelId="{715BB0E2-8CF8-457D-B589-F960C28E6028}">
      <dsp:nvSpPr>
        <dsp:cNvPr id="0" name=""/>
        <dsp:cNvSpPr/>
      </dsp:nvSpPr>
      <dsp:spPr>
        <a:xfrm>
          <a:off x="0" y="1450623"/>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BDD18-B017-44BA-A1BA-B468072D8D5D}">
      <dsp:nvSpPr>
        <dsp:cNvPr id="0" name=""/>
        <dsp:cNvSpPr/>
      </dsp:nvSpPr>
      <dsp:spPr>
        <a:xfrm>
          <a:off x="0" y="1450623"/>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Distance between ego and leading vehicle</a:t>
          </a:r>
        </a:p>
      </dsp:txBody>
      <dsp:txXfrm>
        <a:off x="0" y="1450623"/>
        <a:ext cx="10515600" cy="483363"/>
      </dsp:txXfrm>
    </dsp:sp>
    <dsp:sp modelId="{A8183900-FDC9-4056-98F9-B8BA6C55D834}">
      <dsp:nvSpPr>
        <dsp:cNvPr id="0" name=""/>
        <dsp:cNvSpPr/>
      </dsp:nvSpPr>
      <dsp:spPr>
        <a:xfrm>
          <a:off x="0" y="1933987"/>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C83F-E0EA-4017-94A7-68255ECC2BD3}">
      <dsp:nvSpPr>
        <dsp:cNvPr id="0" name=""/>
        <dsp:cNvSpPr/>
      </dsp:nvSpPr>
      <dsp:spPr>
        <a:xfrm>
          <a:off x="0" y="1933987"/>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Brake pedal force</a:t>
          </a:r>
        </a:p>
      </dsp:txBody>
      <dsp:txXfrm>
        <a:off x="0" y="1933987"/>
        <a:ext cx="10515600" cy="483363"/>
      </dsp:txXfrm>
    </dsp:sp>
    <dsp:sp modelId="{D959B533-70F1-4AA4-9303-FEFC59734744}">
      <dsp:nvSpPr>
        <dsp:cNvPr id="0" name=""/>
        <dsp:cNvSpPr/>
      </dsp:nvSpPr>
      <dsp:spPr>
        <a:xfrm>
          <a:off x="0" y="2417350"/>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47C4D-A2AA-4D66-ADDF-12D9F592AABE}">
      <dsp:nvSpPr>
        <dsp:cNvPr id="0" name=""/>
        <dsp:cNvSpPr/>
      </dsp:nvSpPr>
      <dsp:spPr>
        <a:xfrm>
          <a:off x="0" y="2417350"/>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latin typeface="Times New Roman"/>
              <a:cs typeface="Times New Roman"/>
            </a:rPr>
            <a:t>OUTPUTS:</a:t>
          </a:r>
          <a:endParaRPr lang="en-US" sz="2400" kern="1200">
            <a:latin typeface="Times New Roman" panose="02020603050405020304" pitchFamily="18" charset="0"/>
            <a:cs typeface="Times New Roman" panose="02020603050405020304" pitchFamily="18" charset="0"/>
          </a:endParaRPr>
        </a:p>
      </dsp:txBody>
      <dsp:txXfrm>
        <a:off x="0" y="2417350"/>
        <a:ext cx="10515600" cy="483363"/>
      </dsp:txXfrm>
    </dsp:sp>
    <dsp:sp modelId="{F3FB1E12-2ADC-49CA-8660-1D1BD5627F8F}">
      <dsp:nvSpPr>
        <dsp:cNvPr id="0" name=""/>
        <dsp:cNvSpPr/>
      </dsp:nvSpPr>
      <dsp:spPr>
        <a:xfrm>
          <a:off x="0" y="2900714"/>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42624-3873-4665-A9EE-80C87B72BD30}">
      <dsp:nvSpPr>
        <dsp:cNvPr id="0" name=""/>
        <dsp:cNvSpPr/>
      </dsp:nvSpPr>
      <dsp:spPr>
        <a:xfrm>
          <a:off x="0" y="2900714"/>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latin typeface="Times New Roman"/>
              <a:cs typeface="Times New Roman"/>
            </a:rPr>
            <a:t>Speed after deceleration</a:t>
          </a:r>
        </a:p>
      </dsp:txBody>
      <dsp:txXfrm>
        <a:off x="0" y="2900714"/>
        <a:ext cx="10515600" cy="483363"/>
      </dsp:txXfrm>
    </dsp:sp>
    <dsp:sp modelId="{5BDFD76B-2A2D-41B8-BAF7-A02BF8B42B50}">
      <dsp:nvSpPr>
        <dsp:cNvPr id="0" name=""/>
        <dsp:cNvSpPr/>
      </dsp:nvSpPr>
      <dsp:spPr>
        <a:xfrm>
          <a:off x="0" y="3384078"/>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92F93-BE6C-4961-942C-73A69CF1E4A5}">
      <dsp:nvSpPr>
        <dsp:cNvPr id="0" name=""/>
        <dsp:cNvSpPr/>
      </dsp:nvSpPr>
      <dsp:spPr>
        <a:xfrm>
          <a:off x="0" y="3384078"/>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latin typeface="Times New Roman"/>
              <a:cs typeface="Times New Roman"/>
            </a:rPr>
            <a:t>Remaining distance</a:t>
          </a:r>
        </a:p>
      </dsp:txBody>
      <dsp:txXfrm>
        <a:off x="0" y="3384078"/>
        <a:ext cx="10515600" cy="483363"/>
      </dsp:txXfrm>
    </dsp:sp>
    <dsp:sp modelId="{7EF2A471-585E-4294-B3E7-2304F4496338}">
      <dsp:nvSpPr>
        <dsp:cNvPr id="0" name=""/>
        <dsp:cNvSpPr/>
      </dsp:nvSpPr>
      <dsp:spPr>
        <a:xfrm>
          <a:off x="0" y="3867442"/>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E707C-CDDC-4C15-909E-E7639E53B728}">
      <dsp:nvSpPr>
        <dsp:cNvPr id="0" name=""/>
        <dsp:cNvSpPr/>
      </dsp:nvSpPr>
      <dsp:spPr>
        <a:xfrm>
          <a:off x="0" y="3867442"/>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Indications</a:t>
          </a:r>
          <a:endParaRPr lang="en-US" sz="2400" kern="1200"/>
        </a:p>
      </dsp:txBody>
      <dsp:txXfrm>
        <a:off x="0" y="3867442"/>
        <a:ext cx="10515600" cy="483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1131A-EBA2-428A-A8F6-0B56258A0E4B}">
      <dsp:nvSpPr>
        <dsp:cNvPr id="0" name=""/>
        <dsp:cNvSpPr/>
      </dsp:nvSpPr>
      <dsp:spPr>
        <a:xfrm>
          <a:off x="3599635" y="1168"/>
          <a:ext cx="3316328"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Times New Roman"/>
              <a:cs typeface="Calibri"/>
            </a:rPr>
            <a:t>Diagnostic checks</a:t>
          </a:r>
        </a:p>
      </dsp:txBody>
      <dsp:txXfrm>
        <a:off x="3611816" y="13349"/>
        <a:ext cx="3291966" cy="391520"/>
      </dsp:txXfrm>
    </dsp:sp>
    <dsp:sp modelId="{06305A21-DFEF-4B3D-AD11-08EE7816638E}">
      <dsp:nvSpPr>
        <dsp:cNvPr id="0" name=""/>
        <dsp:cNvSpPr/>
      </dsp:nvSpPr>
      <dsp:spPr>
        <a:xfrm rot="5400000">
          <a:off x="5179822" y="427447"/>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443043"/>
        <a:ext cx="112289" cy="109169"/>
      </dsp:txXfrm>
    </dsp:sp>
    <dsp:sp modelId="{59492CF7-90EC-444B-949E-84872AE99453}">
      <dsp:nvSpPr>
        <dsp:cNvPr id="0" name=""/>
        <dsp:cNvSpPr/>
      </dsp:nvSpPr>
      <dsp:spPr>
        <a:xfrm>
          <a:off x="3591434" y="624991"/>
          <a:ext cx="3332730"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TTC calculation &amp; reaction time condition</a:t>
          </a:r>
        </a:p>
      </dsp:txBody>
      <dsp:txXfrm>
        <a:off x="3603615" y="637172"/>
        <a:ext cx="3308368" cy="391520"/>
      </dsp:txXfrm>
    </dsp:sp>
    <dsp:sp modelId="{B22B5545-BC05-4650-84AF-97C7CA66A247}">
      <dsp:nvSpPr>
        <dsp:cNvPr id="0" name=""/>
        <dsp:cNvSpPr/>
      </dsp:nvSpPr>
      <dsp:spPr>
        <a:xfrm rot="5400000">
          <a:off x="5179822" y="1051270"/>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1066866"/>
        <a:ext cx="112289" cy="109169"/>
      </dsp:txXfrm>
    </dsp:sp>
    <dsp:sp modelId="{48E2CB76-00AF-488B-AE14-BB5700A3010C}">
      <dsp:nvSpPr>
        <dsp:cNvPr id="0" name=""/>
        <dsp:cNvSpPr/>
      </dsp:nvSpPr>
      <dsp:spPr>
        <a:xfrm>
          <a:off x="3591434" y="1248814"/>
          <a:ext cx="3332730"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Brake pedal force calculation</a:t>
          </a:r>
        </a:p>
      </dsp:txBody>
      <dsp:txXfrm>
        <a:off x="3603615" y="1260995"/>
        <a:ext cx="3308368" cy="391520"/>
      </dsp:txXfrm>
    </dsp:sp>
    <dsp:sp modelId="{7C3D9989-3516-4E71-853A-E918598B724B}">
      <dsp:nvSpPr>
        <dsp:cNvPr id="0" name=""/>
        <dsp:cNvSpPr/>
      </dsp:nvSpPr>
      <dsp:spPr>
        <a:xfrm rot="5400000">
          <a:off x="5179822" y="1675094"/>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1690690"/>
        <a:ext cx="112289" cy="109169"/>
      </dsp:txXfrm>
    </dsp:sp>
    <dsp:sp modelId="{8EAB86B6-FE58-4DEF-B551-D8C285ECBE88}">
      <dsp:nvSpPr>
        <dsp:cNvPr id="0" name=""/>
        <dsp:cNvSpPr/>
      </dsp:nvSpPr>
      <dsp:spPr>
        <a:xfrm>
          <a:off x="3591434" y="1872638"/>
          <a:ext cx="3332730"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Comparing both deceleration </a:t>
          </a:r>
        </a:p>
      </dsp:txBody>
      <dsp:txXfrm>
        <a:off x="3603615" y="1884819"/>
        <a:ext cx="3308368" cy="391520"/>
      </dsp:txXfrm>
    </dsp:sp>
    <dsp:sp modelId="{84602EED-6B77-42E8-AA76-184105277BFF}">
      <dsp:nvSpPr>
        <dsp:cNvPr id="0" name=""/>
        <dsp:cNvSpPr/>
      </dsp:nvSpPr>
      <dsp:spPr>
        <a:xfrm rot="5400000">
          <a:off x="5179822" y="2298917"/>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2314513"/>
        <a:ext cx="112289" cy="109169"/>
      </dsp:txXfrm>
    </dsp:sp>
    <dsp:sp modelId="{CDD051AF-E273-497B-A32C-667FE9B727B6}">
      <dsp:nvSpPr>
        <dsp:cNvPr id="0" name=""/>
        <dsp:cNvSpPr/>
      </dsp:nvSpPr>
      <dsp:spPr>
        <a:xfrm>
          <a:off x="3591434" y="2496461"/>
          <a:ext cx="3332730"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Condition for </a:t>
          </a:r>
          <a:r>
            <a:rPr lang="en-US" sz="1100" kern="1200" dirty="0" err="1">
              <a:latin typeface="Times New Roman"/>
              <a:cs typeface="Calibri"/>
            </a:rPr>
            <a:t>TTCmin</a:t>
          </a:r>
          <a:r>
            <a:rPr lang="en-US" sz="1100" kern="1200" dirty="0">
              <a:latin typeface="Times New Roman"/>
              <a:cs typeface="Calibri"/>
            </a:rPr>
            <a:t> &amp; </a:t>
          </a:r>
          <a:r>
            <a:rPr lang="en-US" sz="1100" kern="1200" dirty="0" err="1">
              <a:latin typeface="Times New Roman"/>
              <a:cs typeface="Calibri"/>
            </a:rPr>
            <a:t>TTCemerg</a:t>
          </a:r>
          <a:endParaRPr lang="en-US" sz="1100" kern="1200" dirty="0">
            <a:latin typeface="Times New Roman"/>
            <a:cs typeface="Calibri"/>
          </a:endParaRPr>
        </a:p>
      </dsp:txBody>
      <dsp:txXfrm>
        <a:off x="3603615" y="2508642"/>
        <a:ext cx="3308368" cy="391520"/>
      </dsp:txXfrm>
    </dsp:sp>
    <dsp:sp modelId="{0CEC829F-0565-4E40-A705-31F8392AD568}">
      <dsp:nvSpPr>
        <dsp:cNvPr id="0" name=""/>
        <dsp:cNvSpPr/>
      </dsp:nvSpPr>
      <dsp:spPr>
        <a:xfrm rot="5400000">
          <a:off x="5179822" y="2922740"/>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2938336"/>
        <a:ext cx="112289" cy="109169"/>
      </dsp:txXfrm>
    </dsp:sp>
    <dsp:sp modelId="{112476B7-4355-4EC1-8949-DACADD2700B4}">
      <dsp:nvSpPr>
        <dsp:cNvPr id="0" name=""/>
        <dsp:cNvSpPr/>
      </dsp:nvSpPr>
      <dsp:spPr>
        <a:xfrm>
          <a:off x="3599635" y="3120284"/>
          <a:ext cx="3316328"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Partial braking force calculation</a:t>
          </a:r>
        </a:p>
      </dsp:txBody>
      <dsp:txXfrm>
        <a:off x="3611816" y="3132465"/>
        <a:ext cx="3291966" cy="391520"/>
      </dsp:txXfrm>
    </dsp:sp>
    <dsp:sp modelId="{52D4F164-0C33-40C0-BF22-16F22CECA31A}">
      <dsp:nvSpPr>
        <dsp:cNvPr id="0" name=""/>
        <dsp:cNvSpPr/>
      </dsp:nvSpPr>
      <dsp:spPr>
        <a:xfrm rot="5400000">
          <a:off x="5179822" y="3546564"/>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3562160"/>
        <a:ext cx="112289" cy="109169"/>
      </dsp:txXfrm>
    </dsp:sp>
    <dsp:sp modelId="{5B4DD48F-B4FD-4524-A793-40492F59334B}">
      <dsp:nvSpPr>
        <dsp:cNvPr id="0" name=""/>
        <dsp:cNvSpPr/>
      </dsp:nvSpPr>
      <dsp:spPr>
        <a:xfrm>
          <a:off x="3599635" y="3744108"/>
          <a:ext cx="3316328"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Input condition for full braking </a:t>
          </a:r>
        </a:p>
      </dsp:txBody>
      <dsp:txXfrm>
        <a:off x="3611816" y="3756289"/>
        <a:ext cx="3291966" cy="391520"/>
      </dsp:txXfrm>
    </dsp:sp>
    <dsp:sp modelId="{F7C282AA-3679-4841-B3D2-C5EB5F9CA6EA}">
      <dsp:nvSpPr>
        <dsp:cNvPr id="0" name=""/>
        <dsp:cNvSpPr/>
      </dsp:nvSpPr>
      <dsp:spPr>
        <a:xfrm rot="5400000">
          <a:off x="5179822" y="4170387"/>
          <a:ext cx="155955" cy="187147"/>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chemeClr val="tx1"/>
            </a:solidFill>
          </a:endParaRPr>
        </a:p>
      </dsp:txBody>
      <dsp:txXfrm rot="-5400000">
        <a:off x="5201655" y="4185983"/>
        <a:ext cx="112289" cy="109169"/>
      </dsp:txXfrm>
    </dsp:sp>
    <dsp:sp modelId="{20465DA4-0917-4C30-99A1-CB447F2CDE7B}">
      <dsp:nvSpPr>
        <dsp:cNvPr id="0" name=""/>
        <dsp:cNvSpPr/>
      </dsp:nvSpPr>
      <dsp:spPr>
        <a:xfrm>
          <a:off x="3595535" y="4367931"/>
          <a:ext cx="3324529" cy="4158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a:cs typeface="Calibri"/>
            </a:rPr>
            <a:t>Output</a:t>
          </a:r>
        </a:p>
      </dsp:txBody>
      <dsp:txXfrm>
        <a:off x="3607716" y="4380112"/>
        <a:ext cx="3300167" cy="391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99467-5FDC-44C2-B532-D2B81D02D8DE}">
      <dsp:nvSpPr>
        <dsp:cNvPr id="0" name=""/>
        <dsp:cNvSpPr/>
      </dsp:nvSpPr>
      <dsp:spPr>
        <a:xfrm>
          <a:off x="0" y="1571"/>
          <a:ext cx="8864256" cy="7963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DA8CB-6341-4891-896C-B4877CCAD75B}">
      <dsp:nvSpPr>
        <dsp:cNvPr id="0" name=""/>
        <dsp:cNvSpPr/>
      </dsp:nvSpPr>
      <dsp:spPr>
        <a:xfrm>
          <a:off x="240886" y="180742"/>
          <a:ext cx="437974" cy="437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6E9D2-64A9-4997-9A35-173D8EB40329}">
      <dsp:nvSpPr>
        <dsp:cNvPr id="0" name=""/>
        <dsp:cNvSpPr/>
      </dsp:nvSpPr>
      <dsp:spPr>
        <a:xfrm>
          <a:off x="919747" y="1571"/>
          <a:ext cx="7944508" cy="796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77" tIns="84277" rIns="84277" bIns="8427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Development of advanced AEB model in MATLAB  - Modelling of radar sensor with ECU - Frequency modulated continuous wave.</a:t>
          </a:r>
        </a:p>
      </dsp:txBody>
      <dsp:txXfrm>
        <a:off x="919747" y="1571"/>
        <a:ext cx="7944508" cy="796317"/>
      </dsp:txXfrm>
    </dsp:sp>
    <dsp:sp modelId="{54B618E0-FFF8-4C25-8096-C298EC8FD0DD}">
      <dsp:nvSpPr>
        <dsp:cNvPr id="0" name=""/>
        <dsp:cNvSpPr/>
      </dsp:nvSpPr>
      <dsp:spPr>
        <a:xfrm>
          <a:off x="0" y="996968"/>
          <a:ext cx="8864256" cy="7963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F4AC0-FF4A-4BB6-9745-28E1190903C4}">
      <dsp:nvSpPr>
        <dsp:cNvPr id="0" name=""/>
        <dsp:cNvSpPr/>
      </dsp:nvSpPr>
      <dsp:spPr>
        <a:xfrm>
          <a:off x="240886" y="1176139"/>
          <a:ext cx="437974" cy="437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A1DE7-8227-4E07-99B4-9FA1117EC23D}">
      <dsp:nvSpPr>
        <dsp:cNvPr id="0" name=""/>
        <dsp:cNvSpPr/>
      </dsp:nvSpPr>
      <dsp:spPr>
        <a:xfrm>
          <a:off x="919747" y="996968"/>
          <a:ext cx="7944508" cy="796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77" tIns="84277" rIns="84277" bIns="8427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Integration of LKA (Lane keep assist) - When ego vehicle tends to change the lane.</a:t>
          </a:r>
        </a:p>
      </dsp:txBody>
      <dsp:txXfrm>
        <a:off x="919747" y="996968"/>
        <a:ext cx="7944508" cy="796317"/>
      </dsp:txXfrm>
    </dsp:sp>
    <dsp:sp modelId="{7924D48A-7BBD-4F57-AA23-4C1C72949B5D}">
      <dsp:nvSpPr>
        <dsp:cNvPr id="0" name=""/>
        <dsp:cNvSpPr/>
      </dsp:nvSpPr>
      <dsp:spPr>
        <a:xfrm>
          <a:off x="0" y="1992365"/>
          <a:ext cx="8864256" cy="7963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D0204-4FBA-43BD-A42F-3538856D73D8}">
      <dsp:nvSpPr>
        <dsp:cNvPr id="0" name=""/>
        <dsp:cNvSpPr/>
      </dsp:nvSpPr>
      <dsp:spPr>
        <a:xfrm>
          <a:off x="240886" y="2171537"/>
          <a:ext cx="437974" cy="437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CCEE2-637B-4556-B454-ED599FC3A386}">
      <dsp:nvSpPr>
        <dsp:cNvPr id="0" name=""/>
        <dsp:cNvSpPr/>
      </dsp:nvSpPr>
      <dsp:spPr>
        <a:xfrm>
          <a:off x="919747" y="1992365"/>
          <a:ext cx="7944508" cy="796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77" tIns="84277" rIns="84277" bIns="8427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Capability of autonomously adjusting the vehicle's steering angle or trajectory – To avoid collisions by making steering adjustments when braking alone is insufficient.</a:t>
          </a:r>
        </a:p>
      </dsp:txBody>
      <dsp:txXfrm>
        <a:off x="919747" y="1992365"/>
        <a:ext cx="7944508" cy="796317"/>
      </dsp:txXfrm>
    </dsp:sp>
    <dsp:sp modelId="{B8A65A84-5E4B-4B2C-B003-A74BCF6FC645}">
      <dsp:nvSpPr>
        <dsp:cNvPr id="0" name=""/>
        <dsp:cNvSpPr/>
      </dsp:nvSpPr>
      <dsp:spPr>
        <a:xfrm>
          <a:off x="0" y="2987762"/>
          <a:ext cx="8864256" cy="7963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4F0C1-2F9B-440F-B4E1-EEE3889F8C97}">
      <dsp:nvSpPr>
        <dsp:cNvPr id="0" name=""/>
        <dsp:cNvSpPr/>
      </dsp:nvSpPr>
      <dsp:spPr>
        <a:xfrm>
          <a:off x="240886" y="3166934"/>
          <a:ext cx="437974" cy="437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15FE7-A0F3-4E79-BBFC-56B6A9443917}">
      <dsp:nvSpPr>
        <dsp:cNvPr id="0" name=""/>
        <dsp:cNvSpPr/>
      </dsp:nvSpPr>
      <dsp:spPr>
        <a:xfrm>
          <a:off x="919747" y="2987762"/>
          <a:ext cx="7944508" cy="796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77" tIns="84277" rIns="84277" bIns="8427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Implementation of different modes - Manual mode - High way – Street mode  </a:t>
          </a:r>
        </a:p>
      </dsp:txBody>
      <dsp:txXfrm>
        <a:off x="919747" y="2987762"/>
        <a:ext cx="7944508" cy="7963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9C31D-AC49-41DD-8C54-FEAE729B341A}" type="datetimeFigureOut">
              <a:rPr lang="en-IN" smtClean="0"/>
              <a:t>03-06-2023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3BA85-09B7-4AC9-A8A2-799BB0E08C3C}" type="slidenum">
              <a:rPr lang="en-IN" smtClean="0"/>
              <a:t>‹#›</a:t>
            </a:fld>
            <a:endParaRPr lang="en-IN"/>
          </a:p>
        </p:txBody>
      </p:sp>
    </p:spTree>
    <p:extLst>
      <p:ext uri="{BB962C8B-B14F-4D97-AF65-F5344CB8AC3E}">
        <p14:creationId xmlns:p14="http://schemas.microsoft.com/office/powerpoint/2010/main" val="4010770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C243-DBD6-4D65-E680-DC705F366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A74FB8-E99C-9CF6-1400-33004F7DB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DE5CB8-A2C2-E151-2A84-23390792FF73}"/>
              </a:ext>
            </a:extLst>
          </p:cNvPr>
          <p:cNvSpPr>
            <a:spLocks noGrp="1"/>
          </p:cNvSpPr>
          <p:nvPr>
            <p:ph type="dt" sz="half" idx="10"/>
          </p:nvPr>
        </p:nvSpPr>
        <p:spPr/>
        <p:txBody>
          <a:bodyPr/>
          <a:lstStyle/>
          <a:p>
            <a:fld id="{58171329-5777-4C8D-A869-6732F2C235A1}" type="datetime1">
              <a:rPr lang="en-US" smtClean="0"/>
              <a:t>6/3/2023</a:t>
            </a:fld>
            <a:endParaRPr lang="en-US"/>
          </a:p>
        </p:txBody>
      </p:sp>
      <p:sp>
        <p:nvSpPr>
          <p:cNvPr id="5" name="Footer Placeholder 4">
            <a:extLst>
              <a:ext uri="{FF2B5EF4-FFF2-40B4-BE49-F238E27FC236}">
                <a16:creationId xmlns:a16="http://schemas.microsoft.com/office/drawing/2014/main" id="{B4437985-735C-586A-F2C2-7B173A73A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A1F14-BE87-0C50-0C80-D831D036518F}"/>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148794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B749-2F97-4B10-CEA9-0A276DBCC2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A3F1A8-6AC9-20D2-471E-3973C400F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66EC5-FDF5-9608-7087-6665A6A24072}"/>
              </a:ext>
            </a:extLst>
          </p:cNvPr>
          <p:cNvSpPr>
            <a:spLocks noGrp="1"/>
          </p:cNvSpPr>
          <p:nvPr>
            <p:ph type="dt" sz="half" idx="10"/>
          </p:nvPr>
        </p:nvSpPr>
        <p:spPr/>
        <p:txBody>
          <a:bodyPr/>
          <a:lstStyle/>
          <a:p>
            <a:fld id="{03C257DD-FEE2-41B3-A18C-1D929432A5EF}" type="datetime1">
              <a:rPr lang="en-US" smtClean="0"/>
              <a:t>6/3/2023</a:t>
            </a:fld>
            <a:endParaRPr lang="en-US"/>
          </a:p>
        </p:txBody>
      </p:sp>
      <p:sp>
        <p:nvSpPr>
          <p:cNvPr id="5" name="Footer Placeholder 4">
            <a:extLst>
              <a:ext uri="{FF2B5EF4-FFF2-40B4-BE49-F238E27FC236}">
                <a16:creationId xmlns:a16="http://schemas.microsoft.com/office/drawing/2014/main" id="{8E4BBEDC-7F4B-93A0-2C12-864C5F553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F17C6-1995-24D4-A315-E335E428F69D}"/>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817702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07E9E-55C9-2EA9-3C44-1662C4642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59FDA9-D079-BD49-CD07-1E74C52A28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B9320-438B-1B7F-A4A2-572E40AC520A}"/>
              </a:ext>
            </a:extLst>
          </p:cNvPr>
          <p:cNvSpPr>
            <a:spLocks noGrp="1"/>
          </p:cNvSpPr>
          <p:nvPr>
            <p:ph type="dt" sz="half" idx="10"/>
          </p:nvPr>
        </p:nvSpPr>
        <p:spPr/>
        <p:txBody>
          <a:bodyPr/>
          <a:lstStyle/>
          <a:p>
            <a:fld id="{CD04698B-B03C-4F12-911E-8D29F2A68531}" type="datetime1">
              <a:rPr lang="en-US" smtClean="0"/>
              <a:t>6/3/2023</a:t>
            </a:fld>
            <a:endParaRPr lang="en-US"/>
          </a:p>
        </p:txBody>
      </p:sp>
      <p:sp>
        <p:nvSpPr>
          <p:cNvPr id="5" name="Footer Placeholder 4">
            <a:extLst>
              <a:ext uri="{FF2B5EF4-FFF2-40B4-BE49-F238E27FC236}">
                <a16:creationId xmlns:a16="http://schemas.microsoft.com/office/drawing/2014/main" id="{0C6CF7F2-FA59-4E37-EFA3-9473067CF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DB905-BB68-8528-948F-8C208CE83082}"/>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358494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B1B7FFF-0CFA-4947-8A6A-266873F4FA88}" type="datetime1">
              <a:rPr lang="en-US" smtClean="0"/>
              <a:t>6/3/2023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9D67596-63EC-406D-BE6E-7F1A10E26941}" type="slidenum">
              <a:rPr lang="en-US" smtClean="0"/>
              <a:t>‹#›</a:t>
            </a:fld>
            <a:endParaRPr lang="en-US"/>
          </a:p>
        </p:txBody>
      </p:sp>
    </p:spTree>
    <p:extLst>
      <p:ext uri="{BB962C8B-B14F-4D97-AF65-F5344CB8AC3E}">
        <p14:creationId xmlns:p14="http://schemas.microsoft.com/office/powerpoint/2010/main" val="3143437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2D6E7C-5724-4760-B409-EB6A1AA6F010}" type="datetime1">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2892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858B041-A1AB-4EE0-AD4A-5889A4C53ACE}" type="datetime1">
              <a:rPr lang="en-US" smtClean="0"/>
              <a:t>6/3/2023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9D67596-63EC-406D-BE6E-7F1A10E26941}" type="slidenum">
              <a:rPr lang="en-US" smtClean="0"/>
              <a:t>‹#›</a:t>
            </a:fld>
            <a:endParaRPr lang="en-US"/>
          </a:p>
        </p:txBody>
      </p:sp>
    </p:spTree>
    <p:extLst>
      <p:ext uri="{BB962C8B-B14F-4D97-AF65-F5344CB8AC3E}">
        <p14:creationId xmlns:p14="http://schemas.microsoft.com/office/powerpoint/2010/main" val="4156757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1CFBF-47F9-4624-BFB1-DD2CC46AD4FF}" type="datetime1">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316224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53A683-63F1-4A99-ACF3-209A9A22493B}" type="datetime1">
              <a:rPr lang="en-US" smtClean="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429205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871E8F-E94A-4425-A100-84B46120FAD8}" type="datetime1">
              <a:rPr lang="en-US" smtClean="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1380047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87C83-EE13-46C6-9985-B770CBD5E3AB}" type="datetime1">
              <a:rPr lang="en-US" smtClean="0"/>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1568602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E32DFA1-C468-4011-9D61-6499602ACCE5}" type="datetime1">
              <a:rPr lang="en-US" smtClean="0"/>
              <a:t>6/3/2023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9D67596-63EC-406D-BE6E-7F1A10E26941}" type="slidenum">
              <a:rPr lang="en-US" smtClean="0"/>
              <a:t>‹#›</a:t>
            </a:fld>
            <a:endParaRPr lang="en-US"/>
          </a:p>
        </p:txBody>
      </p:sp>
    </p:spTree>
    <p:extLst>
      <p:ext uri="{BB962C8B-B14F-4D97-AF65-F5344CB8AC3E}">
        <p14:creationId xmlns:p14="http://schemas.microsoft.com/office/powerpoint/2010/main" val="170576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1BC2-1583-D146-9A3F-A3B3464182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097216-62B8-4A60-58B0-46B0AC89D5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09A81-F545-4B35-FAA8-F3D4D01D660B}"/>
              </a:ext>
            </a:extLst>
          </p:cNvPr>
          <p:cNvSpPr>
            <a:spLocks noGrp="1"/>
          </p:cNvSpPr>
          <p:nvPr>
            <p:ph type="dt" sz="half" idx="10"/>
          </p:nvPr>
        </p:nvSpPr>
        <p:spPr/>
        <p:txBody>
          <a:bodyPr/>
          <a:lstStyle/>
          <a:p>
            <a:fld id="{6A4D262C-B750-4D61-B7FA-80FC96D57430}" type="datetime1">
              <a:rPr lang="en-US" smtClean="0"/>
              <a:t>6/3/2023</a:t>
            </a:fld>
            <a:endParaRPr lang="en-US"/>
          </a:p>
        </p:txBody>
      </p:sp>
      <p:sp>
        <p:nvSpPr>
          <p:cNvPr id="5" name="Footer Placeholder 4">
            <a:extLst>
              <a:ext uri="{FF2B5EF4-FFF2-40B4-BE49-F238E27FC236}">
                <a16:creationId xmlns:a16="http://schemas.microsoft.com/office/drawing/2014/main" id="{29165734-7059-3EDF-D480-856961FC5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52083-34E9-12BA-D46D-AB46A2E091A0}"/>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647503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20B255-BBD4-4723-9ADF-8DC1BE04E598}" type="datetime1">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434504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5F3530-2761-4071-BC6E-712436196774}" type="datetime1">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1202592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38DCF1A-E2E8-4B51-B425-0EDFEB77044A}" type="datetime1">
              <a:rPr lang="en-US" smtClean="0"/>
              <a:t>6/3/2023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9D67596-63EC-406D-BE6E-7F1A10E26941}" type="slidenum">
              <a:rPr lang="en-US" smtClean="0"/>
              <a:t>‹#›</a:t>
            </a:fld>
            <a:endParaRPr lang="en-US"/>
          </a:p>
        </p:txBody>
      </p:sp>
    </p:spTree>
    <p:extLst>
      <p:ext uri="{BB962C8B-B14F-4D97-AF65-F5344CB8AC3E}">
        <p14:creationId xmlns:p14="http://schemas.microsoft.com/office/powerpoint/2010/main" val="12885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C93-2536-09BB-3DF5-D0E10BA8C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219B0A-8882-E710-2A49-6684E50F14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D7C2B-DBCA-9174-8FC7-08AC8E01D30E}"/>
              </a:ext>
            </a:extLst>
          </p:cNvPr>
          <p:cNvSpPr>
            <a:spLocks noGrp="1"/>
          </p:cNvSpPr>
          <p:nvPr>
            <p:ph type="dt" sz="half" idx="10"/>
          </p:nvPr>
        </p:nvSpPr>
        <p:spPr/>
        <p:txBody>
          <a:bodyPr/>
          <a:lstStyle/>
          <a:p>
            <a:fld id="{43713211-97AB-4E07-ADFD-6C9E5431ED0E}" type="datetime1">
              <a:rPr lang="en-US" smtClean="0"/>
              <a:t>6/3/2023</a:t>
            </a:fld>
            <a:endParaRPr lang="en-US"/>
          </a:p>
        </p:txBody>
      </p:sp>
      <p:sp>
        <p:nvSpPr>
          <p:cNvPr id="5" name="Footer Placeholder 4">
            <a:extLst>
              <a:ext uri="{FF2B5EF4-FFF2-40B4-BE49-F238E27FC236}">
                <a16:creationId xmlns:a16="http://schemas.microsoft.com/office/drawing/2014/main" id="{95D2DCC6-4139-6600-4AE6-39B58F551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C4B0A-A5C5-90E9-F1C8-7B94C0973D36}"/>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364659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CB00-6C50-68B2-0AC5-06A520610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474F9-2462-52E1-2B35-2ABB7AF5AD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90B0D5-D8F0-5D02-AE01-7209369EA7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C4F45-F72D-E567-6CB6-5BDF9F6FA022}"/>
              </a:ext>
            </a:extLst>
          </p:cNvPr>
          <p:cNvSpPr>
            <a:spLocks noGrp="1"/>
          </p:cNvSpPr>
          <p:nvPr>
            <p:ph type="dt" sz="half" idx="10"/>
          </p:nvPr>
        </p:nvSpPr>
        <p:spPr/>
        <p:txBody>
          <a:bodyPr/>
          <a:lstStyle/>
          <a:p>
            <a:fld id="{F6A1B01B-6932-4FF9-B3CE-A8361DF8B691}" type="datetime1">
              <a:rPr lang="en-US" smtClean="0"/>
              <a:t>6/3/2023</a:t>
            </a:fld>
            <a:endParaRPr lang="en-US"/>
          </a:p>
        </p:txBody>
      </p:sp>
      <p:sp>
        <p:nvSpPr>
          <p:cNvPr id="6" name="Footer Placeholder 5">
            <a:extLst>
              <a:ext uri="{FF2B5EF4-FFF2-40B4-BE49-F238E27FC236}">
                <a16:creationId xmlns:a16="http://schemas.microsoft.com/office/drawing/2014/main" id="{AA3C812E-B95C-DC12-6F85-485EBC85E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8C716A-9088-D5D4-E385-6F603AA0B67D}"/>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60235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74B4-3064-7712-57EC-77945C02A2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4BDD8C-CA13-8318-B2EA-74BBF478D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10047-B4DA-FBEF-1364-9768FDE2B0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D0898-950D-22A7-550F-D92BAA0E3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EAF8C-3885-76B6-8EE5-B8D455B3AD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A24BA3-B638-6F36-EE0B-3A4E1CEFF0D9}"/>
              </a:ext>
            </a:extLst>
          </p:cNvPr>
          <p:cNvSpPr>
            <a:spLocks noGrp="1"/>
          </p:cNvSpPr>
          <p:nvPr>
            <p:ph type="dt" sz="half" idx="10"/>
          </p:nvPr>
        </p:nvSpPr>
        <p:spPr/>
        <p:txBody>
          <a:bodyPr/>
          <a:lstStyle/>
          <a:p>
            <a:fld id="{CF9D9CAD-5455-4CB1-8D67-DC679A7FD495}" type="datetime1">
              <a:rPr lang="en-US" smtClean="0"/>
              <a:t>6/3/2023</a:t>
            </a:fld>
            <a:endParaRPr lang="en-US"/>
          </a:p>
        </p:txBody>
      </p:sp>
      <p:sp>
        <p:nvSpPr>
          <p:cNvPr id="8" name="Footer Placeholder 7">
            <a:extLst>
              <a:ext uri="{FF2B5EF4-FFF2-40B4-BE49-F238E27FC236}">
                <a16:creationId xmlns:a16="http://schemas.microsoft.com/office/drawing/2014/main" id="{6A80A121-461B-3612-E224-3D6400B986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0237-E179-15F9-3A6E-FF4FB607A2CA}"/>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328174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A4C2-4072-7FC9-BA99-7FDCC2FF99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4522F-1729-635B-45AB-0885EFDFD7F0}"/>
              </a:ext>
            </a:extLst>
          </p:cNvPr>
          <p:cNvSpPr>
            <a:spLocks noGrp="1"/>
          </p:cNvSpPr>
          <p:nvPr>
            <p:ph type="dt" sz="half" idx="10"/>
          </p:nvPr>
        </p:nvSpPr>
        <p:spPr/>
        <p:txBody>
          <a:bodyPr/>
          <a:lstStyle/>
          <a:p>
            <a:fld id="{1BB39A67-C5AD-4576-ACCC-4C001B426F9F}" type="datetime1">
              <a:rPr lang="en-US" smtClean="0"/>
              <a:t>6/3/2023</a:t>
            </a:fld>
            <a:endParaRPr lang="en-US"/>
          </a:p>
        </p:txBody>
      </p:sp>
      <p:sp>
        <p:nvSpPr>
          <p:cNvPr id="4" name="Footer Placeholder 3">
            <a:extLst>
              <a:ext uri="{FF2B5EF4-FFF2-40B4-BE49-F238E27FC236}">
                <a16:creationId xmlns:a16="http://schemas.microsoft.com/office/drawing/2014/main" id="{5698D8D9-4064-456E-F6A0-C91AAB0DD9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A753C-AA40-4E66-58FD-D7CB30897E16}"/>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73029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FB40F-487C-AB29-1E62-849298E92FD3}"/>
              </a:ext>
            </a:extLst>
          </p:cNvPr>
          <p:cNvSpPr>
            <a:spLocks noGrp="1"/>
          </p:cNvSpPr>
          <p:nvPr>
            <p:ph type="dt" sz="half" idx="10"/>
          </p:nvPr>
        </p:nvSpPr>
        <p:spPr/>
        <p:txBody>
          <a:bodyPr/>
          <a:lstStyle/>
          <a:p>
            <a:fld id="{A1215E72-5121-458D-9FAB-3891E4A00350}" type="datetime1">
              <a:rPr lang="en-US" smtClean="0"/>
              <a:t>6/3/2023</a:t>
            </a:fld>
            <a:endParaRPr lang="en-US"/>
          </a:p>
        </p:txBody>
      </p:sp>
      <p:sp>
        <p:nvSpPr>
          <p:cNvPr id="3" name="Footer Placeholder 2">
            <a:extLst>
              <a:ext uri="{FF2B5EF4-FFF2-40B4-BE49-F238E27FC236}">
                <a16:creationId xmlns:a16="http://schemas.microsoft.com/office/drawing/2014/main" id="{67647F6B-F071-FA31-D955-D575F74A1D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3AF3F-0CB9-444B-8579-F81A2FFDC5CA}"/>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18225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0B4E-A5DD-228A-5FC3-DADACF3AE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2527D8-9758-0DCA-6C29-43A0BEBE2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EA022-B166-1FB1-CCD2-DFE6C271A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2A35-29F9-02A2-53E8-F3F79633ACB8}"/>
              </a:ext>
            </a:extLst>
          </p:cNvPr>
          <p:cNvSpPr>
            <a:spLocks noGrp="1"/>
          </p:cNvSpPr>
          <p:nvPr>
            <p:ph type="dt" sz="half" idx="10"/>
          </p:nvPr>
        </p:nvSpPr>
        <p:spPr/>
        <p:txBody>
          <a:bodyPr/>
          <a:lstStyle/>
          <a:p>
            <a:fld id="{80DACD66-0053-4881-A8B0-EB25A326A310}" type="datetime1">
              <a:rPr lang="en-US" smtClean="0"/>
              <a:t>6/3/2023</a:t>
            </a:fld>
            <a:endParaRPr lang="en-US"/>
          </a:p>
        </p:txBody>
      </p:sp>
      <p:sp>
        <p:nvSpPr>
          <p:cNvPr id="6" name="Footer Placeholder 5">
            <a:extLst>
              <a:ext uri="{FF2B5EF4-FFF2-40B4-BE49-F238E27FC236}">
                <a16:creationId xmlns:a16="http://schemas.microsoft.com/office/drawing/2014/main" id="{400A6F4F-061C-B8E1-8F93-D93AA1373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3D8D4-1390-6ABB-70B5-E5FB6FBD69D3}"/>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246185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7FAF-83D1-72DF-E7E0-7B975086B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3F89A2-6714-0579-5E4A-D0EF7C66F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22C62F-91FA-54B7-6A84-099C2D5F2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26E0B-89AD-5E3F-7BCD-7EA38B4E49CE}"/>
              </a:ext>
            </a:extLst>
          </p:cNvPr>
          <p:cNvSpPr>
            <a:spLocks noGrp="1"/>
          </p:cNvSpPr>
          <p:nvPr>
            <p:ph type="dt" sz="half" idx="10"/>
          </p:nvPr>
        </p:nvSpPr>
        <p:spPr/>
        <p:txBody>
          <a:bodyPr/>
          <a:lstStyle/>
          <a:p>
            <a:fld id="{0F2D9436-29F1-4F28-BD28-65B80BA727C5}" type="datetime1">
              <a:rPr lang="en-US" smtClean="0"/>
              <a:t>6/3/2023</a:t>
            </a:fld>
            <a:endParaRPr lang="en-US"/>
          </a:p>
        </p:txBody>
      </p:sp>
      <p:sp>
        <p:nvSpPr>
          <p:cNvPr id="6" name="Footer Placeholder 5">
            <a:extLst>
              <a:ext uri="{FF2B5EF4-FFF2-40B4-BE49-F238E27FC236}">
                <a16:creationId xmlns:a16="http://schemas.microsoft.com/office/drawing/2014/main" id="{10366D02-6E2E-A83F-4F0D-A51B7EEE7B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B7DF4-92E6-097C-0CE1-A4927E0A930B}"/>
              </a:ext>
            </a:extLst>
          </p:cNvPr>
          <p:cNvSpPr>
            <a:spLocks noGrp="1"/>
          </p:cNvSpPr>
          <p:nvPr>
            <p:ph type="sldNum" sz="quarter" idx="12"/>
          </p:nvPr>
        </p:nvSpPr>
        <p:spPr/>
        <p:txBody>
          <a:bodyPr/>
          <a:lstStyle/>
          <a:p>
            <a:fld id="{D9D67596-63EC-406D-BE6E-7F1A10E26941}" type="slidenum">
              <a:rPr lang="en-US" smtClean="0"/>
              <a:t>‹#›</a:t>
            </a:fld>
            <a:endParaRPr lang="en-US"/>
          </a:p>
        </p:txBody>
      </p:sp>
    </p:spTree>
    <p:extLst>
      <p:ext uri="{BB962C8B-B14F-4D97-AF65-F5344CB8AC3E}">
        <p14:creationId xmlns:p14="http://schemas.microsoft.com/office/powerpoint/2010/main" val="76713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82DDC4-7F09-D1A9-2CA2-42EEC70F4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92A641-EC17-251D-BCDA-F29D3B2F1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22294-C15B-5B0E-CFA3-A91B722F20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61877-D49C-4532-A62C-BAFE93117A5B}" type="datetime1">
              <a:rPr lang="en-US" smtClean="0"/>
              <a:t>6/3/2023</a:t>
            </a:fld>
            <a:endParaRPr lang="en-US"/>
          </a:p>
        </p:txBody>
      </p:sp>
      <p:sp>
        <p:nvSpPr>
          <p:cNvPr id="5" name="Footer Placeholder 4">
            <a:extLst>
              <a:ext uri="{FF2B5EF4-FFF2-40B4-BE49-F238E27FC236}">
                <a16:creationId xmlns:a16="http://schemas.microsoft.com/office/drawing/2014/main" id="{96016F45-35B4-AE02-E8BA-4926DF4EED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511886-4F14-00F2-FC47-EE4FDAEAE4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67596-63EC-406D-BE6E-7F1A10E26941}" type="slidenum">
              <a:rPr lang="en-US" smtClean="0"/>
              <a:t>‹#›</a:t>
            </a:fld>
            <a:endParaRPr lang="en-US"/>
          </a:p>
        </p:txBody>
      </p:sp>
    </p:spTree>
    <p:extLst>
      <p:ext uri="{BB962C8B-B14F-4D97-AF65-F5344CB8AC3E}">
        <p14:creationId xmlns:p14="http://schemas.microsoft.com/office/powerpoint/2010/main" val="407764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63F221-B2A9-4544-A3C4-5068EC021E3B}" type="datetime1">
              <a:rPr lang="en-US" smtClean="0"/>
              <a:t>6/3/2023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9D67596-63EC-406D-BE6E-7F1A10E26941}"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53566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kevinmehall.net/ar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4">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85557D-5DCC-49B9-43A5-7AB2CC3D02FE}"/>
              </a:ext>
            </a:extLst>
          </p:cNvPr>
          <p:cNvSpPr>
            <a:spLocks noGrp="1"/>
          </p:cNvSpPr>
          <p:nvPr>
            <p:ph type="ctrTitle"/>
          </p:nvPr>
        </p:nvSpPr>
        <p:spPr>
          <a:xfrm>
            <a:off x="1051560" y="4495466"/>
            <a:ext cx="3611880" cy="1536192"/>
          </a:xfrm>
        </p:spPr>
        <p:txBody>
          <a:bodyPr vert="horz" lIns="91440" tIns="45720" rIns="91440" bIns="45720" rtlCol="0" anchor="ctr">
            <a:normAutofit fontScale="90000"/>
          </a:bodyPr>
          <a:lstStyle/>
          <a:p>
            <a:pPr algn="l">
              <a:lnSpc>
                <a:spcPct val="100000"/>
              </a:lnSpc>
            </a:pPr>
            <a:r>
              <a:rPr lang="en-US" sz="3200" b="1">
                <a:latin typeface="Times New Roman" panose="02020603050405020304" pitchFamily="18" charset="0"/>
                <a:cs typeface="Times New Roman" panose="02020603050405020304" pitchFamily="18" charset="0"/>
              </a:rPr>
              <a:t>AUTONOMOUS EMERGENCY BRAKING SYSTEM</a:t>
            </a:r>
          </a:p>
        </p:txBody>
      </p:sp>
      <p:pic>
        <p:nvPicPr>
          <p:cNvPr id="4" name="Picture 4">
            <a:extLst>
              <a:ext uri="{FF2B5EF4-FFF2-40B4-BE49-F238E27FC236}">
                <a16:creationId xmlns:a16="http://schemas.microsoft.com/office/drawing/2014/main" id="{28AAA6B7-073B-4502-5AE4-A87EC09C083B}"/>
              </a:ext>
            </a:extLst>
          </p:cNvPr>
          <p:cNvPicPr>
            <a:picLocks noChangeAspect="1"/>
          </p:cNvPicPr>
          <p:nvPr/>
        </p:nvPicPr>
        <p:blipFill rotWithShape="1">
          <a:blip r:embed="rId2"/>
          <a:srcRect t="4339" b="2052"/>
          <a:stretch/>
        </p:blipFill>
        <p:spPr>
          <a:xfrm>
            <a:off x="20" y="10"/>
            <a:ext cx="12191980" cy="3994473"/>
          </a:xfrm>
          <a:prstGeom prst="rect">
            <a:avLst/>
          </a:prstGeom>
        </p:spPr>
      </p:pic>
      <p:sp>
        <p:nvSpPr>
          <p:cNvPr id="59" name="Rectangle 5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3828F8-EA97-89CD-B5D3-F5C7322D0574}"/>
              </a:ext>
            </a:extLst>
          </p:cNvPr>
          <p:cNvSpPr txBox="1"/>
          <p:nvPr/>
        </p:nvSpPr>
        <p:spPr>
          <a:xfrm>
            <a:off x="5295826" y="4495466"/>
            <a:ext cx="6061022" cy="1536192"/>
          </a:xfrm>
          <a:prstGeom prst="rect">
            <a:avLst/>
          </a:prstGeom>
        </p:spPr>
        <p:txBody>
          <a:bodyPr vert="horz" lIns="91440" tIns="45720" rIns="91440" bIns="45720" rtlCol="0" anchor="ctr">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TEAM – 3</a:t>
            </a:r>
          </a:p>
          <a:p>
            <a:pPr>
              <a:lnSpc>
                <a:spcPct val="90000"/>
              </a:lnSpc>
              <a:spcAft>
                <a:spcPts val="600"/>
              </a:spcAft>
            </a:pPr>
            <a:r>
              <a:rPr lang="en-US" sz="1100" dirty="0">
                <a:latin typeface="Times New Roman" panose="02020603050405020304" pitchFamily="18" charset="0"/>
                <a:cs typeface="Times New Roman" panose="02020603050405020304" pitchFamily="18" charset="0"/>
              </a:rPr>
              <a:t>   MOHAMED ASHARAF.M</a:t>
            </a:r>
          </a:p>
          <a:p>
            <a:pPr>
              <a:lnSpc>
                <a:spcPct val="90000"/>
              </a:lnSpc>
              <a:spcAft>
                <a:spcPts val="600"/>
              </a:spcAft>
            </a:pPr>
            <a:r>
              <a:rPr lang="en-US" sz="1100" dirty="0">
                <a:latin typeface="Times New Roman" panose="02020603050405020304" pitchFamily="18" charset="0"/>
                <a:cs typeface="Times New Roman" panose="02020603050405020304" pitchFamily="18" charset="0"/>
              </a:rPr>
              <a:t>   SHIVANI.B</a:t>
            </a:r>
          </a:p>
          <a:p>
            <a:pPr>
              <a:lnSpc>
                <a:spcPct val="90000"/>
              </a:lnSpc>
              <a:spcAft>
                <a:spcPts val="600"/>
              </a:spcAft>
            </a:pPr>
            <a:r>
              <a:rPr lang="en-US" sz="1100" dirty="0">
                <a:latin typeface="Times New Roman" panose="02020603050405020304" pitchFamily="18" charset="0"/>
                <a:cs typeface="Times New Roman" panose="02020603050405020304" pitchFamily="18" charset="0"/>
              </a:rPr>
              <a:t>   GIRIPRASATH.M.U</a:t>
            </a:r>
          </a:p>
          <a:p>
            <a:pPr>
              <a:lnSpc>
                <a:spcPct val="90000"/>
              </a:lnSpc>
              <a:spcAft>
                <a:spcPts val="600"/>
              </a:spcAft>
            </a:pPr>
            <a:r>
              <a:rPr lang="en-US" sz="1100" dirty="0">
                <a:latin typeface="Times New Roman" panose="02020603050405020304" pitchFamily="18" charset="0"/>
                <a:cs typeface="Times New Roman" panose="02020603050405020304" pitchFamily="18" charset="0"/>
              </a:rPr>
              <a:t>   SIVARANJANI.P</a:t>
            </a:r>
          </a:p>
          <a:p>
            <a:pPr>
              <a:lnSpc>
                <a:spcPct val="90000"/>
              </a:lnSpc>
              <a:spcAft>
                <a:spcPts val="600"/>
              </a:spcAft>
            </a:pPr>
            <a:r>
              <a:rPr lang="en-US" sz="1100" dirty="0">
                <a:latin typeface="Times New Roman" panose="02020603050405020304" pitchFamily="18" charset="0"/>
                <a:cs typeface="Times New Roman" panose="02020603050405020304" pitchFamily="18" charset="0"/>
              </a:rPr>
              <a:t>   HARINIVASH.K</a:t>
            </a:r>
          </a:p>
        </p:txBody>
      </p:sp>
      <p:sp>
        <p:nvSpPr>
          <p:cNvPr id="5" name="Slide Number Placeholder 4">
            <a:extLst>
              <a:ext uri="{FF2B5EF4-FFF2-40B4-BE49-F238E27FC236}">
                <a16:creationId xmlns:a16="http://schemas.microsoft.com/office/drawing/2014/main" id="{3E4671CA-B6CD-2AD6-606E-7EB185ECE32B}"/>
              </a:ext>
            </a:extLst>
          </p:cNvPr>
          <p:cNvSpPr>
            <a:spLocks noGrp="1"/>
          </p:cNvSpPr>
          <p:nvPr>
            <p:ph type="sldNum" sz="quarter" idx="12"/>
          </p:nvPr>
        </p:nvSpPr>
        <p:spPr/>
        <p:txBody>
          <a:bodyPr/>
          <a:lstStyle/>
          <a:p>
            <a:fld id="{D9D67596-63EC-406D-BE6E-7F1A10E26941}" type="slidenum">
              <a:rPr lang="en-US" smtClean="0"/>
              <a:t>1</a:t>
            </a:fld>
            <a:endParaRPr lang="en-US"/>
          </a:p>
        </p:txBody>
      </p:sp>
    </p:spTree>
    <p:extLst>
      <p:ext uri="{BB962C8B-B14F-4D97-AF65-F5344CB8AC3E}">
        <p14:creationId xmlns:p14="http://schemas.microsoft.com/office/powerpoint/2010/main" val="774527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27DAE-647D-2579-9B6D-2EE7C50FDF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Times New Roman" panose="02020603050405020304" pitchFamily="18" charset="0"/>
                <a:cs typeface="Times New Roman" panose="02020603050405020304" pitchFamily="18" charset="0"/>
              </a:rPr>
              <a:t>AEB MODELING</a:t>
            </a:r>
          </a:p>
        </p:txBody>
      </p:sp>
      <p:pic>
        <p:nvPicPr>
          <p:cNvPr id="5" name="Picture 4">
            <a:extLst>
              <a:ext uri="{FF2B5EF4-FFF2-40B4-BE49-F238E27FC236}">
                <a16:creationId xmlns:a16="http://schemas.microsoft.com/office/drawing/2014/main" id="{6DF93EDA-B9C3-BF36-45E4-C00F7365BBF9}"/>
              </a:ext>
            </a:extLst>
          </p:cNvPr>
          <p:cNvPicPr>
            <a:picLocks noChangeAspect="1"/>
          </p:cNvPicPr>
          <p:nvPr/>
        </p:nvPicPr>
        <p:blipFill>
          <a:blip r:embed="rId2"/>
          <a:stretch>
            <a:fillRect/>
          </a:stretch>
        </p:blipFill>
        <p:spPr>
          <a:xfrm>
            <a:off x="430490" y="2573519"/>
            <a:ext cx="11331019" cy="2724454"/>
          </a:xfrm>
          <a:prstGeom prst="rect">
            <a:avLst/>
          </a:prstGeom>
        </p:spPr>
      </p:pic>
      <p:sp>
        <p:nvSpPr>
          <p:cNvPr id="3" name="Slide Number Placeholder 2">
            <a:extLst>
              <a:ext uri="{FF2B5EF4-FFF2-40B4-BE49-F238E27FC236}">
                <a16:creationId xmlns:a16="http://schemas.microsoft.com/office/drawing/2014/main" id="{B8A5C64E-23F5-66D7-E303-608F840C28B5}"/>
              </a:ext>
            </a:extLst>
          </p:cNvPr>
          <p:cNvSpPr>
            <a:spLocks noGrp="1"/>
          </p:cNvSpPr>
          <p:nvPr>
            <p:ph type="sldNum" sz="quarter" idx="12"/>
          </p:nvPr>
        </p:nvSpPr>
        <p:spPr/>
        <p:txBody>
          <a:bodyPr/>
          <a:lstStyle/>
          <a:p>
            <a:fld id="{D9D67596-63EC-406D-BE6E-7F1A10E26941}" type="slidenum">
              <a:rPr lang="en-US" smtClean="0"/>
              <a:t>10</a:t>
            </a:fld>
            <a:endParaRPr lang="en-US"/>
          </a:p>
        </p:txBody>
      </p:sp>
    </p:spTree>
    <p:extLst>
      <p:ext uri="{BB962C8B-B14F-4D97-AF65-F5344CB8AC3E}">
        <p14:creationId xmlns:p14="http://schemas.microsoft.com/office/powerpoint/2010/main" val="59795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127DAE-647D-2579-9B6D-2EE7C50FDFBC}"/>
              </a:ext>
            </a:extLst>
          </p:cNvPr>
          <p:cNvSpPr>
            <a:spLocks noGrp="1"/>
          </p:cNvSpPr>
          <p:nvPr>
            <p:ph type="title"/>
          </p:nvPr>
        </p:nvSpPr>
        <p:spPr>
          <a:xfrm>
            <a:off x="1046746" y="586822"/>
            <a:ext cx="3560252" cy="1645920"/>
          </a:xfrm>
        </p:spPr>
        <p:txBody>
          <a:bodyPr vert="horz" lIns="91440" tIns="45720" rIns="91440" bIns="45720" rtlCol="0" anchor="ctr">
            <a:normAutofit fontScale="90000"/>
          </a:bodyPr>
          <a:lstStyle/>
          <a:p>
            <a:pPr>
              <a:lnSpc>
                <a:spcPct val="100000"/>
              </a:lnSpc>
            </a:pPr>
            <a:r>
              <a:rPr lang="en-US" sz="3200" b="1">
                <a:latin typeface="Times New Roman"/>
                <a:cs typeface="Times New Roman"/>
              </a:rPr>
              <a:t>TTC CALCULATION &amp; REACTION TIME CONDITION</a:t>
            </a:r>
            <a:endParaRPr lang="en-US" sz="3200" b="1" kern="12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2745B97-48E9-E09F-2D8E-4DE0FA46E5BC}"/>
              </a:ext>
            </a:extLst>
          </p:cNvPr>
          <p:cNvSpPr txBox="1"/>
          <p:nvPr/>
        </p:nvSpPr>
        <p:spPr>
          <a:xfrm>
            <a:off x="5099328" y="640080"/>
            <a:ext cx="6565448" cy="1645920"/>
          </a:xfrm>
          <a:prstGeom prst="rect">
            <a:avLst/>
          </a:prstGeom>
        </p:spPr>
        <p:txBody>
          <a:bodyPr vert="horz" lIns="91440" tIns="45720" rIns="91440" bIns="45720" rtlCol="0" anchor="ctr">
            <a:noAutofit/>
          </a:bodyPr>
          <a:lstStyle/>
          <a:p>
            <a:pPr algn="just">
              <a:spcAft>
                <a:spcPts val="600"/>
              </a:spcAft>
            </a:pPr>
            <a:r>
              <a:rPr lang="en-US" sz="2000" dirty="0">
                <a:latin typeface="Times New Roman"/>
                <a:cs typeface="Times New Roman"/>
              </a:rPr>
              <a:t>In this subsystem the speed of the ego vehicle is converted from Kmph to m/s. The TTC is calculated </a:t>
            </a:r>
            <a:r>
              <a:rPr lang="en-US" sz="2000" b="1" dirty="0">
                <a:latin typeface="Times New Roman"/>
                <a:cs typeface="Times New Roman"/>
              </a:rPr>
              <a:t>according to the initial speed and distance</a:t>
            </a:r>
            <a:r>
              <a:rPr lang="en-US" sz="2000" dirty="0">
                <a:latin typeface="Times New Roman"/>
                <a:cs typeface="Times New Roman"/>
              </a:rPr>
              <a:t>. Then the TTC is compared. If the </a:t>
            </a:r>
            <a:r>
              <a:rPr lang="en-US" sz="2000" b="1" dirty="0">
                <a:latin typeface="Times New Roman"/>
                <a:cs typeface="Times New Roman"/>
              </a:rPr>
              <a:t>TTC is less than 5s</a:t>
            </a:r>
            <a:r>
              <a:rPr lang="en-US" sz="2000" dirty="0">
                <a:latin typeface="Times New Roman"/>
                <a:cs typeface="Times New Roman"/>
              </a:rPr>
              <a:t> there will be  </a:t>
            </a:r>
            <a:r>
              <a:rPr lang="en-US" sz="2000" b="1" dirty="0">
                <a:latin typeface="Times New Roman"/>
                <a:cs typeface="Times New Roman"/>
              </a:rPr>
              <a:t>no reaction time</a:t>
            </a:r>
            <a:r>
              <a:rPr lang="en-US" sz="2000" dirty="0">
                <a:latin typeface="Times New Roman"/>
                <a:cs typeface="Times New Roman"/>
              </a:rPr>
              <a:t>. If the </a:t>
            </a:r>
            <a:r>
              <a:rPr lang="en-US" sz="2000" b="1" dirty="0">
                <a:latin typeface="Times New Roman"/>
                <a:cs typeface="Times New Roman"/>
              </a:rPr>
              <a:t>TTC is equal to 5s</a:t>
            </a:r>
            <a:r>
              <a:rPr lang="en-US" sz="2000" dirty="0">
                <a:latin typeface="Times New Roman"/>
                <a:cs typeface="Times New Roman"/>
              </a:rPr>
              <a:t> then there will be a</a:t>
            </a:r>
            <a:r>
              <a:rPr lang="en-US" sz="2000" b="1" dirty="0">
                <a:latin typeface="Times New Roman"/>
                <a:cs typeface="Times New Roman"/>
              </a:rPr>
              <a:t> reaction time (1s)</a:t>
            </a:r>
            <a:r>
              <a:rPr lang="en-US" sz="2000" dirty="0">
                <a:latin typeface="Times New Roman"/>
                <a:cs typeface="Times New Roman"/>
              </a:rPr>
              <a:t> given to the driver. </a:t>
            </a:r>
          </a:p>
        </p:txBody>
      </p:sp>
      <p:pic>
        <p:nvPicPr>
          <p:cNvPr id="6" name="Picture 5">
            <a:extLst>
              <a:ext uri="{FF2B5EF4-FFF2-40B4-BE49-F238E27FC236}">
                <a16:creationId xmlns:a16="http://schemas.microsoft.com/office/drawing/2014/main" id="{A1310B21-F8D8-D00A-3A45-2F76F0642D51}"/>
              </a:ext>
            </a:extLst>
          </p:cNvPr>
          <p:cNvPicPr>
            <a:picLocks noChangeAspect="1"/>
          </p:cNvPicPr>
          <p:nvPr/>
        </p:nvPicPr>
        <p:blipFill>
          <a:blip r:embed="rId2"/>
          <a:stretch>
            <a:fillRect/>
          </a:stretch>
        </p:blipFill>
        <p:spPr>
          <a:xfrm>
            <a:off x="1189348" y="2599137"/>
            <a:ext cx="9813303" cy="4052232"/>
          </a:xfrm>
          <a:prstGeom prst="rect">
            <a:avLst/>
          </a:prstGeom>
        </p:spPr>
      </p:pic>
      <p:sp>
        <p:nvSpPr>
          <p:cNvPr id="4" name="Slide Number Placeholder 3">
            <a:extLst>
              <a:ext uri="{FF2B5EF4-FFF2-40B4-BE49-F238E27FC236}">
                <a16:creationId xmlns:a16="http://schemas.microsoft.com/office/drawing/2014/main" id="{CF3A3B76-9295-B181-4E15-4109A6531ED8}"/>
              </a:ext>
            </a:extLst>
          </p:cNvPr>
          <p:cNvSpPr>
            <a:spLocks noGrp="1"/>
          </p:cNvSpPr>
          <p:nvPr>
            <p:ph type="sldNum" sz="quarter" idx="12"/>
          </p:nvPr>
        </p:nvSpPr>
        <p:spPr/>
        <p:txBody>
          <a:bodyPr/>
          <a:lstStyle/>
          <a:p>
            <a:fld id="{D9D67596-63EC-406D-BE6E-7F1A10E26941}" type="slidenum">
              <a:rPr lang="en-US" smtClean="0"/>
              <a:t>11</a:t>
            </a:fld>
            <a:endParaRPr lang="en-US"/>
          </a:p>
        </p:txBody>
      </p:sp>
    </p:spTree>
    <p:extLst>
      <p:ext uri="{BB962C8B-B14F-4D97-AF65-F5344CB8AC3E}">
        <p14:creationId xmlns:p14="http://schemas.microsoft.com/office/powerpoint/2010/main" val="124203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86904-789A-7D86-F3A6-1C9C643C9C6A}"/>
              </a:ext>
            </a:extLst>
          </p:cNvPr>
          <p:cNvSpPr>
            <a:spLocks noGrp="1"/>
          </p:cNvSpPr>
          <p:nvPr>
            <p:ph type="title"/>
          </p:nvPr>
        </p:nvSpPr>
        <p:spPr>
          <a:xfrm>
            <a:off x="630936" y="340543"/>
            <a:ext cx="4023359" cy="1787793"/>
          </a:xfrm>
        </p:spPr>
        <p:txBody>
          <a:bodyPr vert="horz" lIns="91440" tIns="45720" rIns="91440" bIns="45720" rtlCol="0" anchor="ctr">
            <a:normAutofit/>
          </a:bodyPr>
          <a:lstStyle/>
          <a:p>
            <a:pPr>
              <a:lnSpc>
                <a:spcPct val="100000"/>
              </a:lnSpc>
            </a:pPr>
            <a:r>
              <a:rPr lang="en-US" sz="3200" b="1" kern="1200">
                <a:solidFill>
                  <a:schemeClr val="tx1"/>
                </a:solidFill>
                <a:latin typeface="Times New Roman" panose="02020603050405020304" pitchFamily="18" charset="0"/>
                <a:cs typeface="Times New Roman" panose="02020603050405020304" pitchFamily="18" charset="0"/>
              </a:rPr>
              <a:t>BRAKE PEDAL FORCE CALCULATION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9F97F7-6FB2-C812-B7BE-F69827D1A889}"/>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algn="just">
              <a:spcAft>
                <a:spcPts val="600"/>
              </a:spcAft>
            </a:pPr>
            <a:r>
              <a:rPr lang="en-US" sz="2000" dirty="0">
                <a:latin typeface="Times New Roman"/>
                <a:cs typeface="Times New Roman"/>
              </a:rPr>
              <a:t>The </a:t>
            </a:r>
            <a:r>
              <a:rPr lang="en-US" sz="2000" b="1" dirty="0">
                <a:latin typeface="Times New Roman"/>
                <a:cs typeface="Times New Roman"/>
              </a:rPr>
              <a:t>braking deceleration</a:t>
            </a:r>
            <a:r>
              <a:rPr lang="en-US" sz="2000" dirty="0">
                <a:latin typeface="Times New Roman"/>
                <a:cs typeface="Times New Roman"/>
              </a:rPr>
              <a:t> applied by the driver is calculated from brake pedal force, brake pedal ratio, master cylinder bore size , mass of the vehicle, clamping force and brake force.</a:t>
            </a:r>
          </a:p>
        </p:txBody>
      </p:sp>
      <p:pic>
        <p:nvPicPr>
          <p:cNvPr id="5" name="Picture 4">
            <a:extLst>
              <a:ext uri="{FF2B5EF4-FFF2-40B4-BE49-F238E27FC236}">
                <a16:creationId xmlns:a16="http://schemas.microsoft.com/office/drawing/2014/main" id="{C905E7E7-B132-7624-0617-8DF9D743B744}"/>
              </a:ext>
            </a:extLst>
          </p:cNvPr>
          <p:cNvPicPr>
            <a:picLocks noChangeAspect="1"/>
          </p:cNvPicPr>
          <p:nvPr/>
        </p:nvPicPr>
        <p:blipFill>
          <a:blip r:embed="rId2"/>
          <a:stretch>
            <a:fillRect/>
          </a:stretch>
        </p:blipFill>
        <p:spPr>
          <a:xfrm>
            <a:off x="630936" y="2560464"/>
            <a:ext cx="10917936" cy="3439149"/>
          </a:xfrm>
          <a:prstGeom prst="rect">
            <a:avLst/>
          </a:prstGeom>
        </p:spPr>
      </p:pic>
      <p:sp>
        <p:nvSpPr>
          <p:cNvPr id="3" name="Slide Number Placeholder 2">
            <a:extLst>
              <a:ext uri="{FF2B5EF4-FFF2-40B4-BE49-F238E27FC236}">
                <a16:creationId xmlns:a16="http://schemas.microsoft.com/office/drawing/2014/main" id="{0A29558B-51D1-0D2B-C983-1B5A25C7EA3E}"/>
              </a:ext>
            </a:extLst>
          </p:cNvPr>
          <p:cNvSpPr>
            <a:spLocks noGrp="1"/>
          </p:cNvSpPr>
          <p:nvPr>
            <p:ph type="sldNum" sz="quarter" idx="12"/>
          </p:nvPr>
        </p:nvSpPr>
        <p:spPr/>
        <p:txBody>
          <a:bodyPr/>
          <a:lstStyle/>
          <a:p>
            <a:fld id="{D9D67596-63EC-406D-BE6E-7F1A10E26941}" type="slidenum">
              <a:rPr lang="en-US" smtClean="0"/>
              <a:t>12</a:t>
            </a:fld>
            <a:endParaRPr lang="en-US"/>
          </a:p>
        </p:txBody>
      </p:sp>
    </p:spTree>
    <p:extLst>
      <p:ext uri="{BB962C8B-B14F-4D97-AF65-F5344CB8AC3E}">
        <p14:creationId xmlns:p14="http://schemas.microsoft.com/office/powerpoint/2010/main" val="3637533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27DAE-647D-2579-9B6D-2EE7C50FDFBC}"/>
              </a:ext>
            </a:extLst>
          </p:cNvPr>
          <p:cNvSpPr>
            <a:spLocks noGrp="1"/>
          </p:cNvSpPr>
          <p:nvPr>
            <p:ph type="title"/>
          </p:nvPr>
        </p:nvSpPr>
        <p:spPr>
          <a:xfrm>
            <a:off x="517889" y="4883544"/>
            <a:ext cx="3876086" cy="1556907"/>
          </a:xfrm>
        </p:spPr>
        <p:txBody>
          <a:bodyPr vert="horz" lIns="91440" tIns="45720" rIns="91440" bIns="45720" rtlCol="0" anchor="ctr">
            <a:normAutofit/>
          </a:bodyPr>
          <a:lstStyle/>
          <a:p>
            <a:pPr>
              <a:lnSpc>
                <a:spcPct val="100000"/>
              </a:lnSpc>
            </a:pPr>
            <a:r>
              <a:rPr lang="en-US" sz="3200" b="1">
                <a:latin typeface="Times New Roman" panose="02020603050405020304" pitchFamily="18" charset="0"/>
                <a:cs typeface="Times New Roman" panose="02020603050405020304" pitchFamily="18" charset="0"/>
              </a:rPr>
              <a:t>COMPARING BOTH DECELERATION</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F8F867-23DF-7A6B-AF47-A7BA0F18B77F}"/>
              </a:ext>
            </a:extLst>
          </p:cNvPr>
          <p:cNvPicPr>
            <a:picLocks noChangeAspect="1"/>
          </p:cNvPicPr>
          <p:nvPr/>
        </p:nvPicPr>
        <p:blipFill rotWithShape="1">
          <a:blip r:embed="rId2"/>
          <a:srcRect l="137" r="1" b="1"/>
          <a:stretch/>
        </p:blipFill>
        <p:spPr>
          <a:xfrm>
            <a:off x="695255" y="292232"/>
            <a:ext cx="10805446" cy="4018250"/>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9655D4-B927-B95B-1116-D4F592F36D6E}"/>
              </a:ext>
            </a:extLst>
          </p:cNvPr>
          <p:cNvSpPr txBox="1"/>
          <p:nvPr/>
        </p:nvSpPr>
        <p:spPr>
          <a:xfrm>
            <a:off x="4999529" y="4905537"/>
            <a:ext cx="6586915" cy="1556907"/>
          </a:xfrm>
          <a:prstGeom prst="rect">
            <a:avLst/>
          </a:prstGeom>
        </p:spPr>
        <p:txBody>
          <a:bodyPr vert="horz" lIns="91440" tIns="45720" rIns="91440" bIns="45720" rtlCol="0" anchor="ctr">
            <a:normAutofit/>
          </a:bodyPr>
          <a:lstStyle/>
          <a:p>
            <a:pPr algn="just">
              <a:spcAft>
                <a:spcPts val="600"/>
              </a:spcAft>
            </a:pPr>
            <a:r>
              <a:rPr lang="en-US">
                <a:latin typeface="Times New Roman"/>
                <a:cs typeface="Times New Roman"/>
              </a:rPr>
              <a:t>In this system the</a:t>
            </a:r>
            <a:r>
              <a:rPr lang="en-US" b="1">
                <a:latin typeface="Times New Roman"/>
                <a:cs typeface="Times New Roman"/>
              </a:rPr>
              <a:t> braking deceleration is compared with the required deceleration within the reaction time</a:t>
            </a:r>
            <a:r>
              <a:rPr lang="en-US">
                <a:latin typeface="Times New Roman"/>
                <a:cs typeface="Times New Roman"/>
              </a:rPr>
              <a:t>. If the deceleration applied by the driver is sufficient then AEB will remain in off state else the AEB will be enabled after the reaction time</a:t>
            </a:r>
          </a:p>
        </p:txBody>
      </p:sp>
      <p:sp>
        <p:nvSpPr>
          <p:cNvPr id="3" name="Slide Number Placeholder 2">
            <a:extLst>
              <a:ext uri="{FF2B5EF4-FFF2-40B4-BE49-F238E27FC236}">
                <a16:creationId xmlns:a16="http://schemas.microsoft.com/office/drawing/2014/main" id="{14A2D149-ED4C-2E8A-D61C-090D141F441D}"/>
              </a:ext>
            </a:extLst>
          </p:cNvPr>
          <p:cNvSpPr>
            <a:spLocks noGrp="1"/>
          </p:cNvSpPr>
          <p:nvPr>
            <p:ph type="sldNum" sz="quarter" idx="12"/>
          </p:nvPr>
        </p:nvSpPr>
        <p:spPr/>
        <p:txBody>
          <a:bodyPr/>
          <a:lstStyle/>
          <a:p>
            <a:fld id="{D9D67596-63EC-406D-BE6E-7F1A10E26941}" type="slidenum">
              <a:rPr lang="en-US" smtClean="0"/>
              <a:t>13</a:t>
            </a:fld>
            <a:endParaRPr lang="en-US"/>
          </a:p>
        </p:txBody>
      </p:sp>
    </p:spTree>
    <p:extLst>
      <p:ext uri="{BB962C8B-B14F-4D97-AF65-F5344CB8AC3E}">
        <p14:creationId xmlns:p14="http://schemas.microsoft.com/office/powerpoint/2010/main" val="76691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6A87CA-3FEC-CFAF-3ADB-656D9190BBED}"/>
              </a:ext>
            </a:extLst>
          </p:cNvPr>
          <p:cNvSpPr txBox="1"/>
          <p:nvPr/>
        </p:nvSpPr>
        <p:spPr>
          <a:xfrm>
            <a:off x="838199" y="346654"/>
            <a:ext cx="10515600" cy="53943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a:latin typeface="Times New Roman" panose="02020603050405020304" pitchFamily="18" charset="0"/>
                <a:ea typeface="+mj-ea"/>
                <a:cs typeface="Times New Roman" panose="02020603050405020304" pitchFamily="18" charset="0"/>
              </a:rPr>
              <a:t>AEB ENABLE CONDITIONS</a:t>
            </a:r>
          </a:p>
        </p:txBody>
      </p:sp>
      <p:sp useBgFill="1">
        <p:nvSpPr>
          <p:cNvPr id="24" name="Rectangle 14">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70EBAB8-89D1-C5AA-AFFD-52E873B42EB9}"/>
              </a:ext>
            </a:extLst>
          </p:cNvPr>
          <p:cNvSpPr txBox="1"/>
          <p:nvPr/>
        </p:nvSpPr>
        <p:spPr>
          <a:xfrm>
            <a:off x="1220089" y="1511968"/>
            <a:ext cx="9751823" cy="582612"/>
          </a:xfrm>
          <a:prstGeom prst="rect">
            <a:avLst/>
          </a:prstGeom>
        </p:spPr>
        <p:txBody>
          <a:bodyPr vert="horz" lIns="91440" tIns="45720" rIns="91440" bIns="45720" rtlCol="0" anchor="ctr">
            <a:normAutofit fontScale="92500" lnSpcReduction="10000"/>
          </a:bodyPr>
          <a:lstStyle/>
          <a:p>
            <a:pPr algn="ctr">
              <a:lnSpc>
                <a:spcPct val="110000"/>
              </a:lnSpc>
              <a:spcBef>
                <a:spcPts val="1000"/>
              </a:spcBef>
            </a:pPr>
            <a:r>
              <a:rPr lang="en-US" sz="1700" dirty="0">
                <a:latin typeface="Times New Roman" panose="02020603050405020304" pitchFamily="18" charset="0"/>
                <a:cs typeface="Times New Roman" panose="02020603050405020304" pitchFamily="18" charset="0"/>
              </a:rPr>
              <a:t>There are many chances for fault so considering all these factors the AEB will be enabled or disabled. If the fault occurs then the fault warning will be shown in the dashboard.</a:t>
            </a:r>
          </a:p>
        </p:txBody>
      </p:sp>
      <p:sp>
        <p:nvSpPr>
          <p:cNvPr id="25" name="Rectangle 16">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45EF32A6-02B9-2936-5347-FF350F1EFCDE}"/>
              </a:ext>
            </a:extLst>
          </p:cNvPr>
          <p:cNvPicPr>
            <a:picLocks noChangeAspect="1"/>
          </p:cNvPicPr>
          <p:nvPr/>
        </p:nvPicPr>
        <p:blipFill>
          <a:blip r:embed="rId2"/>
          <a:stretch>
            <a:fillRect/>
          </a:stretch>
        </p:blipFill>
        <p:spPr>
          <a:xfrm>
            <a:off x="838199" y="2281398"/>
            <a:ext cx="10517589" cy="4362912"/>
          </a:xfrm>
          <a:prstGeom prst="rect">
            <a:avLst/>
          </a:prstGeom>
        </p:spPr>
      </p:pic>
      <p:sp>
        <p:nvSpPr>
          <p:cNvPr id="6" name="TextBox 5">
            <a:extLst>
              <a:ext uri="{FF2B5EF4-FFF2-40B4-BE49-F238E27FC236}">
                <a16:creationId xmlns:a16="http://schemas.microsoft.com/office/drawing/2014/main" id="{F61AB2D9-EE1F-575B-2E36-651C255E59B1}"/>
              </a:ext>
            </a:extLst>
          </p:cNvPr>
          <p:cNvSpPr txBox="1"/>
          <p:nvPr/>
        </p:nvSpPr>
        <p:spPr>
          <a:xfrm>
            <a:off x="1356870" y="5079049"/>
            <a:ext cx="2687229" cy="1000274"/>
          </a:xfrm>
          <a:prstGeom prst="rect">
            <a:avLst/>
          </a:prstGeom>
          <a:noFill/>
        </p:spPr>
        <p:txBody>
          <a:bodyPr wrap="square" rtlCol="0">
            <a:spAutoFit/>
          </a:bodyPr>
          <a:lstStyle/>
          <a:p>
            <a:pPr algn="ctr">
              <a:spcAft>
                <a:spcPts val="600"/>
              </a:spcAft>
            </a:pPr>
            <a:r>
              <a:rPr lang="en-US">
                <a:latin typeface="Times New Roman" panose="02020603050405020304" pitchFamily="18" charset="0"/>
                <a:cs typeface="Times New Roman" panose="02020603050405020304" pitchFamily="18" charset="0"/>
              </a:rPr>
              <a:t>BRAKE_PEDAL_FORCE&amp;</a:t>
            </a:r>
          </a:p>
          <a:p>
            <a:pPr algn="ctr">
              <a:spcAft>
                <a:spcPts val="600"/>
              </a:spcAft>
            </a:pPr>
            <a:r>
              <a:rPr lang="en-US">
                <a:latin typeface="Times New Roman" panose="02020603050405020304" pitchFamily="18" charset="0"/>
                <a:cs typeface="Times New Roman" panose="02020603050405020304" pitchFamily="18" charset="0"/>
              </a:rPr>
              <a:t>DIAGNOSTIC_CHECKS</a:t>
            </a:r>
          </a:p>
        </p:txBody>
      </p:sp>
      <p:sp>
        <p:nvSpPr>
          <p:cNvPr id="2" name="Slide Number Placeholder 1">
            <a:extLst>
              <a:ext uri="{FF2B5EF4-FFF2-40B4-BE49-F238E27FC236}">
                <a16:creationId xmlns:a16="http://schemas.microsoft.com/office/drawing/2014/main" id="{F55D37B4-5612-CC10-B3AB-7FA6B2DA3F42}"/>
              </a:ext>
            </a:extLst>
          </p:cNvPr>
          <p:cNvSpPr>
            <a:spLocks noGrp="1"/>
          </p:cNvSpPr>
          <p:nvPr>
            <p:ph type="sldNum" sz="quarter" idx="12"/>
          </p:nvPr>
        </p:nvSpPr>
        <p:spPr/>
        <p:txBody>
          <a:bodyPr/>
          <a:lstStyle/>
          <a:p>
            <a:fld id="{D9D67596-63EC-406D-BE6E-7F1A10E26941}" type="slidenum">
              <a:rPr lang="en-US" smtClean="0"/>
              <a:t>14</a:t>
            </a:fld>
            <a:endParaRPr lang="en-US"/>
          </a:p>
        </p:txBody>
      </p:sp>
    </p:spTree>
    <p:extLst>
      <p:ext uri="{BB962C8B-B14F-4D97-AF65-F5344CB8AC3E}">
        <p14:creationId xmlns:p14="http://schemas.microsoft.com/office/powerpoint/2010/main" val="175096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6A43-4ECB-305A-DCF0-96D08E318E04}"/>
              </a:ext>
            </a:extLst>
          </p:cNvPr>
          <p:cNvSpPr>
            <a:spLocks noGrp="1"/>
          </p:cNvSpPr>
          <p:nvPr>
            <p:ph type="title"/>
          </p:nvPr>
        </p:nvSpPr>
        <p:spPr>
          <a:xfrm>
            <a:off x="838200" y="365125"/>
            <a:ext cx="10515600" cy="624689"/>
          </a:xfrm>
        </p:spPr>
        <p:txBody>
          <a:bodyPr>
            <a:normAutofit/>
          </a:bodyPr>
          <a:lstStyle/>
          <a:p>
            <a:pPr algn="ctr"/>
            <a:r>
              <a:rPr lang="en-US" sz="3200" b="1" dirty="0">
                <a:latin typeface="Times New Roman" panose="02020603050405020304" pitchFamily="18" charset="0"/>
                <a:cs typeface="Times New Roman" panose="02020603050405020304" pitchFamily="18" charset="0"/>
              </a:rPr>
              <a:t>CONDITION FOR </a:t>
            </a:r>
            <a:r>
              <a:rPr lang="en-US" sz="3200" b="1" dirty="0" err="1">
                <a:latin typeface="Times New Roman" panose="02020603050405020304" pitchFamily="18" charset="0"/>
                <a:cs typeface="Times New Roman" panose="02020603050405020304" pitchFamily="18" charset="0"/>
              </a:rPr>
              <a:t>TTCmin</a:t>
            </a:r>
            <a:r>
              <a:rPr lang="en-US" sz="3200" b="1" dirty="0">
                <a:latin typeface="Times New Roman" panose="02020603050405020304" pitchFamily="18" charset="0"/>
                <a:cs typeface="Times New Roman" panose="02020603050405020304" pitchFamily="18" charset="0"/>
              </a:rPr>
              <a:t> and </a:t>
            </a:r>
            <a:r>
              <a:rPr lang="en-US" sz="3200" b="1" dirty="0" err="1">
                <a:latin typeface="Times New Roman" panose="02020603050405020304" pitchFamily="18" charset="0"/>
                <a:cs typeface="Times New Roman" panose="02020603050405020304" pitchFamily="18" charset="0"/>
              </a:rPr>
              <a:t>TTCemerg</a:t>
            </a:r>
            <a:endParaRPr lang="en-US"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2C04796-B1B2-138D-355E-842EB71AB9B5}"/>
              </a:ext>
            </a:extLst>
          </p:cNvPr>
          <p:cNvSpPr txBox="1"/>
          <p:nvPr/>
        </p:nvSpPr>
        <p:spPr>
          <a:xfrm>
            <a:off x="501932" y="1152173"/>
            <a:ext cx="11243866" cy="1477328"/>
          </a:xfrm>
          <a:prstGeom prst="rect">
            <a:avLst/>
          </a:prstGeom>
          <a:noFill/>
        </p:spPr>
        <p:txBody>
          <a:bodyPr wrap="square" lIns="91440" tIns="45720" rIns="91440" bIns="45720" rtlCol="0" anchor="t">
            <a:spAutoFit/>
          </a:bodyPr>
          <a:lstStyle/>
          <a:p>
            <a:pPr algn="just"/>
            <a:r>
              <a:rPr lang="en-US" dirty="0">
                <a:latin typeface="Times New Roman"/>
                <a:cs typeface="Times New Roman"/>
              </a:rPr>
              <a:t>We had given Minimum threshold value for </a:t>
            </a:r>
            <a:r>
              <a:rPr lang="en-US" dirty="0" err="1">
                <a:latin typeface="Times New Roman"/>
                <a:cs typeface="Times New Roman"/>
              </a:rPr>
              <a:t>TTCmin</a:t>
            </a:r>
            <a:r>
              <a:rPr lang="en-US" dirty="0">
                <a:latin typeface="Times New Roman"/>
                <a:cs typeface="Times New Roman"/>
              </a:rPr>
              <a:t>. If there is</a:t>
            </a:r>
            <a:r>
              <a:rPr lang="en-US" b="1" dirty="0">
                <a:latin typeface="Times New Roman"/>
                <a:cs typeface="Times New Roman"/>
              </a:rPr>
              <a:t> insufficient time for </a:t>
            </a:r>
            <a:r>
              <a:rPr lang="en-US" b="1" dirty="0" err="1">
                <a:latin typeface="Times New Roman"/>
                <a:cs typeface="Times New Roman"/>
              </a:rPr>
              <a:t>TTCmin</a:t>
            </a:r>
            <a:r>
              <a:rPr lang="en-US" dirty="0">
                <a:latin typeface="Times New Roman"/>
                <a:cs typeface="Times New Roman"/>
              </a:rPr>
              <a:t> there will be a chance of collision so minimum threshold for the </a:t>
            </a:r>
            <a:r>
              <a:rPr lang="en-US" dirty="0" err="1">
                <a:latin typeface="Times New Roman"/>
                <a:cs typeface="Times New Roman"/>
              </a:rPr>
              <a:t>TTCmin</a:t>
            </a:r>
            <a:r>
              <a:rPr lang="en-US" dirty="0">
                <a:latin typeface="Times New Roman"/>
                <a:cs typeface="Times New Roman"/>
              </a:rPr>
              <a:t> is required </a:t>
            </a:r>
            <a:endParaRPr lang="en-US" dirty="0"/>
          </a:p>
          <a:p>
            <a:pPr marL="285750" indent="-285750" algn="just">
              <a:buFont typeface="Arial" panose="020B0604020202020204" pitchFamily="34" charset="0"/>
              <a:buChar char="•"/>
            </a:pPr>
            <a:r>
              <a:rPr lang="en-US" dirty="0">
                <a:latin typeface="Times New Roman"/>
                <a:cs typeface="Times New Roman"/>
              </a:rPr>
              <a:t>If </a:t>
            </a:r>
            <a:r>
              <a:rPr lang="en-US" b="1" dirty="0" err="1">
                <a:latin typeface="Times New Roman"/>
                <a:cs typeface="Times New Roman"/>
              </a:rPr>
              <a:t>TTCmin</a:t>
            </a:r>
            <a:r>
              <a:rPr lang="en-US" b="1" dirty="0">
                <a:latin typeface="Times New Roman"/>
                <a:cs typeface="Times New Roman"/>
              </a:rPr>
              <a:t> is less than or equal to </a:t>
            </a:r>
            <a:r>
              <a:rPr lang="en-US" b="1" dirty="0" err="1">
                <a:latin typeface="Times New Roman"/>
                <a:cs typeface="Times New Roman"/>
              </a:rPr>
              <a:t>MIN_THRESHOLD_FOR_TTCmin</a:t>
            </a:r>
            <a:r>
              <a:rPr lang="en-US" dirty="0">
                <a:latin typeface="Times New Roman"/>
                <a:cs typeface="Times New Roman"/>
              </a:rPr>
              <a:t> our system directly applies full brake according to the distance between two vehicles  ( in this case </a:t>
            </a:r>
            <a:r>
              <a:rPr lang="en-US" dirty="0" err="1">
                <a:latin typeface="Times New Roman"/>
                <a:cs typeface="Times New Roman"/>
              </a:rPr>
              <a:t>TTCemerg</a:t>
            </a:r>
            <a:r>
              <a:rPr lang="en-US" dirty="0">
                <a:latin typeface="Times New Roman"/>
                <a:cs typeface="Times New Roman"/>
              </a:rPr>
              <a:t>=</a:t>
            </a:r>
            <a:r>
              <a:rPr lang="en-US" dirty="0" err="1">
                <a:latin typeface="Times New Roman"/>
                <a:cs typeface="Times New Roman"/>
              </a:rPr>
              <a:t>TTCmin+TTC</a:t>
            </a:r>
            <a:r>
              <a:rPr lang="en-US" dirty="0">
                <a:latin typeface="Times New Roman"/>
                <a:cs typeface="Times New Roman"/>
              </a:rPr>
              <a:t>)</a:t>
            </a:r>
          </a:p>
          <a:p>
            <a:pPr marL="285750" indent="-285750" algn="just">
              <a:buFont typeface="Arial" panose="020B0604020202020204" pitchFamily="34" charset="0"/>
              <a:buChar char="•"/>
            </a:pPr>
            <a:r>
              <a:rPr lang="en-US" dirty="0">
                <a:latin typeface="Times New Roman"/>
                <a:cs typeface="Times New Roman"/>
              </a:rPr>
              <a:t>If </a:t>
            </a:r>
            <a:r>
              <a:rPr lang="en-US" b="1" dirty="0" err="1">
                <a:latin typeface="Times New Roman"/>
                <a:cs typeface="Times New Roman"/>
              </a:rPr>
              <a:t>TTCmin</a:t>
            </a:r>
            <a:r>
              <a:rPr lang="en-US" b="1" dirty="0">
                <a:latin typeface="Times New Roman"/>
                <a:cs typeface="Times New Roman"/>
              </a:rPr>
              <a:t> is greater than </a:t>
            </a:r>
            <a:r>
              <a:rPr lang="en-US" b="1" dirty="0" err="1">
                <a:latin typeface="Times New Roman"/>
                <a:cs typeface="Times New Roman"/>
              </a:rPr>
              <a:t>MIN_THRESHOLD_FOR_TTCmin</a:t>
            </a:r>
            <a:r>
              <a:rPr lang="en-US" dirty="0">
                <a:latin typeface="Times New Roman"/>
                <a:cs typeface="Times New Roman"/>
              </a:rPr>
              <a:t> there will not be any risk of collision.</a:t>
            </a:r>
          </a:p>
        </p:txBody>
      </p:sp>
      <p:pic>
        <p:nvPicPr>
          <p:cNvPr id="6" name="Picture 5">
            <a:extLst>
              <a:ext uri="{FF2B5EF4-FFF2-40B4-BE49-F238E27FC236}">
                <a16:creationId xmlns:a16="http://schemas.microsoft.com/office/drawing/2014/main" id="{4D70FB7A-D8C5-A248-7C94-788D0F043CB9}"/>
              </a:ext>
            </a:extLst>
          </p:cNvPr>
          <p:cNvPicPr>
            <a:picLocks noChangeAspect="1"/>
          </p:cNvPicPr>
          <p:nvPr/>
        </p:nvPicPr>
        <p:blipFill>
          <a:blip r:embed="rId2"/>
          <a:stretch>
            <a:fillRect/>
          </a:stretch>
        </p:blipFill>
        <p:spPr>
          <a:xfrm>
            <a:off x="599903" y="2730249"/>
            <a:ext cx="11145895" cy="3938923"/>
          </a:xfrm>
          <a:prstGeom prst="rect">
            <a:avLst/>
          </a:prstGeom>
        </p:spPr>
      </p:pic>
      <p:sp>
        <p:nvSpPr>
          <p:cNvPr id="4" name="Slide Number Placeholder 3">
            <a:extLst>
              <a:ext uri="{FF2B5EF4-FFF2-40B4-BE49-F238E27FC236}">
                <a16:creationId xmlns:a16="http://schemas.microsoft.com/office/drawing/2014/main" id="{495B5C38-0782-BA8E-126A-7AE6D2D9228B}"/>
              </a:ext>
            </a:extLst>
          </p:cNvPr>
          <p:cNvSpPr>
            <a:spLocks noGrp="1"/>
          </p:cNvSpPr>
          <p:nvPr>
            <p:ph type="sldNum" sz="quarter" idx="12"/>
          </p:nvPr>
        </p:nvSpPr>
        <p:spPr/>
        <p:txBody>
          <a:bodyPr/>
          <a:lstStyle/>
          <a:p>
            <a:fld id="{D9D67596-63EC-406D-BE6E-7F1A10E26941}" type="slidenum">
              <a:rPr lang="en-US" smtClean="0"/>
              <a:t>15</a:t>
            </a:fld>
            <a:endParaRPr lang="en-US"/>
          </a:p>
        </p:txBody>
      </p:sp>
    </p:spTree>
    <p:extLst>
      <p:ext uri="{BB962C8B-B14F-4D97-AF65-F5344CB8AC3E}">
        <p14:creationId xmlns:p14="http://schemas.microsoft.com/office/powerpoint/2010/main" val="299240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6501F1-B2D0-E1AD-222F-8BE6D1B76AC7}"/>
              </a:ext>
            </a:extLst>
          </p:cNvPr>
          <p:cNvSpPr>
            <a:spLocks noGrp="1"/>
          </p:cNvSpPr>
          <p:nvPr>
            <p:ph type="title"/>
          </p:nvPr>
        </p:nvSpPr>
        <p:spPr>
          <a:xfrm>
            <a:off x="1046746" y="586822"/>
            <a:ext cx="3560252" cy="1645920"/>
          </a:xfrm>
        </p:spPr>
        <p:txBody>
          <a:bodyPr vert="horz" lIns="91440" tIns="45720" rIns="91440" bIns="45720" rtlCol="0" anchor="ctr">
            <a:normAutofit/>
          </a:bodyPr>
          <a:lstStyle/>
          <a:p>
            <a:pPr>
              <a:lnSpc>
                <a:spcPct val="100000"/>
              </a:lnSpc>
            </a:pPr>
            <a:r>
              <a:rPr lang="en-US" sz="3200" b="1" kern="1200">
                <a:solidFill>
                  <a:schemeClr val="tx1"/>
                </a:solidFill>
                <a:latin typeface="Times New Roman" panose="02020603050405020304" pitchFamily="18" charset="0"/>
                <a:cs typeface="Times New Roman" panose="02020603050405020304" pitchFamily="18" charset="0"/>
              </a:rPr>
              <a:t>PARTIAL BRAKE CALCULATIONS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8F093F3-5A52-2E93-EA5F-30BC5030EA89}"/>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algn="just">
              <a:spcAft>
                <a:spcPts val="600"/>
              </a:spcAft>
            </a:pPr>
            <a:r>
              <a:rPr lang="en-US" sz="2000" dirty="0">
                <a:latin typeface="Times New Roman"/>
                <a:cs typeface="Times New Roman"/>
              </a:rPr>
              <a:t>In this block calculating TTC after partial brake , speed after partial brake deceleration and Remaining distance. In our system the maximum deceleration for partial braking limited to </a:t>
            </a:r>
            <a:r>
              <a:rPr lang="en-US" sz="2000" b="1" dirty="0">
                <a:latin typeface="Times New Roman"/>
                <a:cs typeface="Times New Roman"/>
              </a:rPr>
              <a:t>-4 m/s^2</a:t>
            </a:r>
            <a:r>
              <a:rPr lang="en-US" sz="2000" dirty="0">
                <a:latin typeface="Times New Roman"/>
                <a:cs typeface="Times New Roman"/>
              </a:rPr>
              <a:t> </a:t>
            </a:r>
          </a:p>
          <a:p>
            <a:pPr algn="just">
              <a:spcAft>
                <a:spcPts val="600"/>
              </a:spcAft>
            </a:pPr>
            <a:endParaRPr lang="en-US" dirty="0"/>
          </a:p>
        </p:txBody>
      </p:sp>
      <p:pic>
        <p:nvPicPr>
          <p:cNvPr id="6" name="Picture 5">
            <a:extLst>
              <a:ext uri="{FF2B5EF4-FFF2-40B4-BE49-F238E27FC236}">
                <a16:creationId xmlns:a16="http://schemas.microsoft.com/office/drawing/2014/main" id="{7CA22CF8-6087-9AD1-71C5-B9DC35E1825C}"/>
              </a:ext>
            </a:extLst>
          </p:cNvPr>
          <p:cNvPicPr>
            <a:picLocks noChangeAspect="1"/>
          </p:cNvPicPr>
          <p:nvPr/>
        </p:nvPicPr>
        <p:blipFill>
          <a:blip r:embed="rId2"/>
          <a:stretch>
            <a:fillRect/>
          </a:stretch>
        </p:blipFill>
        <p:spPr>
          <a:xfrm>
            <a:off x="250593" y="2925356"/>
            <a:ext cx="5474435" cy="3162840"/>
          </a:xfrm>
          <a:prstGeom prst="rect">
            <a:avLst/>
          </a:prstGeom>
        </p:spPr>
      </p:pic>
      <p:pic>
        <p:nvPicPr>
          <p:cNvPr id="3" name="Picture 4" descr="Diagram&#10;&#10;Description automatically generated">
            <a:extLst>
              <a:ext uri="{FF2B5EF4-FFF2-40B4-BE49-F238E27FC236}">
                <a16:creationId xmlns:a16="http://schemas.microsoft.com/office/drawing/2014/main" id="{C111B9B3-FAC4-A7C0-C901-2C1F81B5847A}"/>
              </a:ext>
            </a:extLst>
          </p:cNvPr>
          <p:cNvPicPr>
            <a:picLocks noChangeAspect="1"/>
          </p:cNvPicPr>
          <p:nvPr/>
        </p:nvPicPr>
        <p:blipFill>
          <a:blip r:embed="rId3"/>
          <a:stretch>
            <a:fillRect/>
          </a:stretch>
        </p:blipFill>
        <p:spPr>
          <a:xfrm>
            <a:off x="5725028" y="2925356"/>
            <a:ext cx="6216379" cy="3162840"/>
          </a:xfrm>
          <a:prstGeom prst="rect">
            <a:avLst/>
          </a:prstGeom>
        </p:spPr>
      </p:pic>
      <p:sp>
        <p:nvSpPr>
          <p:cNvPr id="5" name="Slide Number Placeholder 4">
            <a:extLst>
              <a:ext uri="{FF2B5EF4-FFF2-40B4-BE49-F238E27FC236}">
                <a16:creationId xmlns:a16="http://schemas.microsoft.com/office/drawing/2014/main" id="{03C8A311-BBFD-4A48-7DE0-49D021EABE5A}"/>
              </a:ext>
            </a:extLst>
          </p:cNvPr>
          <p:cNvSpPr>
            <a:spLocks noGrp="1"/>
          </p:cNvSpPr>
          <p:nvPr>
            <p:ph type="sldNum" sz="quarter" idx="12"/>
          </p:nvPr>
        </p:nvSpPr>
        <p:spPr/>
        <p:txBody>
          <a:bodyPr/>
          <a:lstStyle/>
          <a:p>
            <a:fld id="{D9D67596-63EC-406D-BE6E-7F1A10E26941}" type="slidenum">
              <a:rPr lang="en-US" smtClean="0"/>
              <a:t>16</a:t>
            </a:fld>
            <a:endParaRPr lang="en-US"/>
          </a:p>
        </p:txBody>
      </p:sp>
    </p:spTree>
    <p:extLst>
      <p:ext uri="{BB962C8B-B14F-4D97-AF65-F5344CB8AC3E}">
        <p14:creationId xmlns:p14="http://schemas.microsoft.com/office/powerpoint/2010/main" val="126435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704C-1C51-391C-C9FB-86AEA4A10B9C}"/>
              </a:ext>
            </a:extLst>
          </p:cNvPr>
          <p:cNvSpPr>
            <a:spLocks noGrp="1"/>
          </p:cNvSpPr>
          <p:nvPr>
            <p:ph type="title"/>
          </p:nvPr>
        </p:nvSpPr>
        <p:spPr>
          <a:xfrm>
            <a:off x="714532" y="646732"/>
            <a:ext cx="4563695" cy="1009946"/>
          </a:xfrm>
        </p:spPr>
        <p:txBody>
          <a:bodyPr vert="horz" lIns="91440" tIns="45720" rIns="91440" bIns="45720" rtlCol="0" anchor="ctr">
            <a:normAutofit fontScale="90000"/>
          </a:bodyPr>
          <a:lstStyle/>
          <a:p>
            <a:pPr>
              <a:lnSpc>
                <a:spcPct val="100000"/>
              </a:lnSpc>
            </a:pPr>
            <a:r>
              <a:rPr lang="en-US" sz="3200" b="1" kern="1200" dirty="0">
                <a:solidFill>
                  <a:schemeClr val="tx1"/>
                </a:solidFill>
                <a:latin typeface="Times New Roman" panose="02020603050405020304" pitchFamily="18" charset="0"/>
                <a:cs typeface="Times New Roman" panose="02020603050405020304" pitchFamily="18" charset="0"/>
              </a:rPr>
              <a:t>INPUT CONDITION FOR FULL BRAKEING</a:t>
            </a:r>
          </a:p>
        </p:txBody>
      </p:sp>
      <p:sp>
        <p:nvSpPr>
          <p:cNvPr id="8" name="TextBox 7">
            <a:extLst>
              <a:ext uri="{FF2B5EF4-FFF2-40B4-BE49-F238E27FC236}">
                <a16:creationId xmlns:a16="http://schemas.microsoft.com/office/drawing/2014/main" id="{716EC692-1A21-13CE-3DEE-AED60E9B83AB}"/>
              </a:ext>
            </a:extLst>
          </p:cNvPr>
          <p:cNvSpPr txBox="1"/>
          <p:nvPr/>
        </p:nvSpPr>
        <p:spPr>
          <a:xfrm>
            <a:off x="5391164" y="646732"/>
            <a:ext cx="5962784" cy="3553581"/>
          </a:xfrm>
          <a:prstGeom prst="rect">
            <a:avLst/>
          </a:prstGeom>
        </p:spPr>
        <p:txBody>
          <a:bodyPr vert="horz" lIns="91440" tIns="45720" rIns="91440" bIns="45720" rtlCol="0" anchor="t">
            <a:normAutofit/>
          </a:bodyPr>
          <a:lstStyle/>
          <a:p>
            <a:pPr algn="just">
              <a:spcAft>
                <a:spcPts val="600"/>
              </a:spcAft>
            </a:pPr>
            <a:r>
              <a:rPr lang="en-US" sz="2000" dirty="0">
                <a:latin typeface="Times New Roman"/>
                <a:cs typeface="Times New Roman"/>
              </a:rPr>
              <a:t>This block decides the input for full braking. In our system the maximum deceleration for partial braking limited to </a:t>
            </a:r>
            <a:r>
              <a:rPr lang="en-US" sz="2000" b="1" dirty="0">
                <a:latin typeface="Times New Roman"/>
                <a:cs typeface="Times New Roman"/>
              </a:rPr>
              <a:t>-8 m/s^2</a:t>
            </a:r>
          </a:p>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00677072-4233-382C-55D2-42800EDA4CB9}"/>
              </a:ext>
            </a:extLst>
          </p:cNvPr>
          <p:cNvPicPr>
            <a:picLocks noChangeAspect="1"/>
          </p:cNvPicPr>
          <p:nvPr/>
        </p:nvPicPr>
        <p:blipFill>
          <a:blip r:embed="rId2"/>
          <a:stretch>
            <a:fillRect/>
          </a:stretch>
        </p:blipFill>
        <p:spPr>
          <a:xfrm>
            <a:off x="601595" y="1776259"/>
            <a:ext cx="10995071" cy="2727436"/>
          </a:xfrm>
          <a:prstGeom prst="rect">
            <a:avLst/>
          </a:prstGeom>
        </p:spPr>
      </p:pic>
      <p:pic>
        <p:nvPicPr>
          <p:cNvPr id="3" name="Picture 4" descr="Diagram&#10;&#10;Description automatically generated">
            <a:extLst>
              <a:ext uri="{FF2B5EF4-FFF2-40B4-BE49-F238E27FC236}">
                <a16:creationId xmlns:a16="http://schemas.microsoft.com/office/drawing/2014/main" id="{2E9E41A9-E1F4-6B74-EE46-434B95A58EB6}"/>
              </a:ext>
            </a:extLst>
          </p:cNvPr>
          <p:cNvPicPr>
            <a:picLocks noChangeAspect="1"/>
          </p:cNvPicPr>
          <p:nvPr/>
        </p:nvPicPr>
        <p:blipFill rotWithShape="1">
          <a:blip r:embed="rId3"/>
          <a:srcRect l="-140" t="8969" b="26906"/>
          <a:stretch/>
        </p:blipFill>
        <p:spPr>
          <a:xfrm>
            <a:off x="830285" y="4572666"/>
            <a:ext cx="10003320" cy="2024090"/>
          </a:xfrm>
          <a:prstGeom prst="rect">
            <a:avLst/>
          </a:prstGeom>
        </p:spPr>
      </p:pic>
      <p:sp>
        <p:nvSpPr>
          <p:cNvPr id="5" name="Slide Number Placeholder 4">
            <a:extLst>
              <a:ext uri="{FF2B5EF4-FFF2-40B4-BE49-F238E27FC236}">
                <a16:creationId xmlns:a16="http://schemas.microsoft.com/office/drawing/2014/main" id="{39CCE49B-1F64-8AA2-5323-31DDC831EE63}"/>
              </a:ext>
            </a:extLst>
          </p:cNvPr>
          <p:cNvSpPr>
            <a:spLocks noGrp="1"/>
          </p:cNvSpPr>
          <p:nvPr>
            <p:ph type="sldNum" sz="quarter" idx="12"/>
          </p:nvPr>
        </p:nvSpPr>
        <p:spPr/>
        <p:txBody>
          <a:bodyPr/>
          <a:lstStyle/>
          <a:p>
            <a:fld id="{D9D67596-63EC-406D-BE6E-7F1A10E26941}" type="slidenum">
              <a:rPr lang="en-US" smtClean="0"/>
              <a:t>17</a:t>
            </a:fld>
            <a:endParaRPr lang="en-US"/>
          </a:p>
        </p:txBody>
      </p:sp>
    </p:spTree>
    <p:extLst>
      <p:ext uri="{BB962C8B-B14F-4D97-AF65-F5344CB8AC3E}">
        <p14:creationId xmlns:p14="http://schemas.microsoft.com/office/powerpoint/2010/main" val="2749320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8CBF2-8809-737D-BC8F-635B04DA6F3C}"/>
              </a:ext>
            </a:extLst>
          </p:cNvPr>
          <p:cNvSpPr>
            <a:spLocks noGrp="1"/>
          </p:cNvSpPr>
          <p:nvPr>
            <p:ph type="title"/>
          </p:nvPr>
        </p:nvSpPr>
        <p:spPr>
          <a:xfrm>
            <a:off x="841248" y="251312"/>
            <a:ext cx="10506456" cy="1010264"/>
          </a:xfrm>
        </p:spPr>
        <p:txBody>
          <a:bodyPr anchor="ctr">
            <a:normAutofit/>
          </a:bodyPr>
          <a:lstStyle/>
          <a:p>
            <a:pPr algn="ctr"/>
            <a:r>
              <a:rPr lang="en-US" sz="3200" b="1" dirty="0">
                <a:latin typeface="Times New Roman" panose="02020603050405020304" pitchFamily="18" charset="0"/>
                <a:cs typeface="Times New Roman" panose="02020603050405020304" pitchFamily="18" charset="0"/>
              </a:rPr>
              <a:t>OUTPUT</a:t>
            </a:r>
          </a:p>
        </p:txBody>
      </p:sp>
      <p:sp>
        <p:nvSpPr>
          <p:cNvPr id="16" name="Rectangle 15">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AEB_OUTPUT_VID">
            <a:hlinkClick r:id="" action="ppaction://media"/>
            <a:extLst>
              <a:ext uri="{FF2B5EF4-FFF2-40B4-BE49-F238E27FC236}">
                <a16:creationId xmlns:a16="http://schemas.microsoft.com/office/drawing/2014/main" id="{5C342600-CFFD-6151-A840-17EA76E5F4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136" y="1390697"/>
            <a:ext cx="5137136" cy="2983471"/>
          </a:xfrm>
          <a:prstGeom prst="rect">
            <a:avLst/>
          </a:prstGeom>
        </p:spPr>
      </p:pic>
      <p:pic>
        <p:nvPicPr>
          <p:cNvPr id="9" name="Picture 8">
            <a:extLst>
              <a:ext uri="{FF2B5EF4-FFF2-40B4-BE49-F238E27FC236}">
                <a16:creationId xmlns:a16="http://schemas.microsoft.com/office/drawing/2014/main" id="{DEE551B0-E524-7FFF-25DE-A65DCFFB2E75}"/>
              </a:ext>
            </a:extLst>
          </p:cNvPr>
          <p:cNvPicPr>
            <a:picLocks noChangeAspect="1"/>
          </p:cNvPicPr>
          <p:nvPr/>
        </p:nvPicPr>
        <p:blipFill>
          <a:blip r:embed="rId5"/>
          <a:stretch>
            <a:fillRect/>
          </a:stretch>
        </p:blipFill>
        <p:spPr>
          <a:xfrm>
            <a:off x="1581742" y="4467592"/>
            <a:ext cx="4271924" cy="2139096"/>
          </a:xfrm>
          <a:prstGeom prst="rect">
            <a:avLst/>
          </a:prstGeom>
        </p:spPr>
      </p:pic>
      <p:sp>
        <p:nvSpPr>
          <p:cNvPr id="3" name="TextBox 2">
            <a:extLst>
              <a:ext uri="{FF2B5EF4-FFF2-40B4-BE49-F238E27FC236}">
                <a16:creationId xmlns:a16="http://schemas.microsoft.com/office/drawing/2014/main" id="{201E33F3-8712-7468-FBBA-00AC4858BFB2}"/>
              </a:ext>
            </a:extLst>
          </p:cNvPr>
          <p:cNvSpPr txBox="1"/>
          <p:nvPr/>
        </p:nvSpPr>
        <p:spPr>
          <a:xfrm>
            <a:off x="6599002" y="1650222"/>
            <a:ext cx="4748702" cy="786754"/>
          </a:xfrm>
          <a:prstGeom prst="rect">
            <a:avLst/>
          </a:prstGeom>
          <a:noFill/>
        </p:spPr>
        <p:txBody>
          <a:bodyPr wrap="square" rtlCol="0">
            <a:spAutoFit/>
          </a:bodyPr>
          <a:lstStyle/>
          <a:p>
            <a:pPr algn="just" defTabSz="758952">
              <a:lnSpc>
                <a:spcPct val="150000"/>
              </a:lnSpc>
              <a:spcAft>
                <a:spcPts val="600"/>
              </a:spcAft>
            </a:pPr>
            <a:r>
              <a:rPr lang="en-US" sz="1600" kern="1200">
                <a:solidFill>
                  <a:schemeClr val="tx1"/>
                </a:solidFill>
                <a:latin typeface="Times New Roman" panose="02020603050405020304" pitchFamily="18" charset="0"/>
                <a:ea typeface="+mn-ea"/>
                <a:cs typeface="Times New Roman" panose="02020603050405020304" pitchFamily="18" charset="0"/>
              </a:rPr>
              <a:t>The graph results the speed of the vehicle has been decreased according to the AEB system.</a:t>
            </a:r>
            <a:endParaRPr lang="en-US" sz="16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EAC168-0BC4-E27D-C68A-EC759A71F71A}"/>
              </a:ext>
            </a:extLst>
          </p:cNvPr>
          <p:cNvSpPr txBox="1"/>
          <p:nvPr/>
        </p:nvSpPr>
        <p:spPr>
          <a:xfrm>
            <a:off x="6608146" y="2673887"/>
            <a:ext cx="4739557" cy="4280018"/>
          </a:xfrm>
          <a:prstGeom prst="rect">
            <a:avLst/>
          </a:prstGeom>
          <a:noFill/>
        </p:spPr>
        <p:txBody>
          <a:bodyPr wrap="square" rtlCol="0">
            <a:spAutoFit/>
          </a:bodyPr>
          <a:lstStyle/>
          <a:p>
            <a:pPr algn="just" defTabSz="758952">
              <a:lnSpc>
                <a:spcPct val="150000"/>
              </a:lnSpc>
              <a:spcAft>
                <a:spcPts val="600"/>
              </a:spcAft>
            </a:pPr>
            <a:r>
              <a:rPr lang="en-US" sz="1600" b="1" kern="1200" dirty="0">
                <a:solidFill>
                  <a:schemeClr val="tx1"/>
                </a:solidFill>
                <a:latin typeface="Times New Roman" panose="02020603050405020304" pitchFamily="18" charset="0"/>
                <a:ea typeface="+mn-ea"/>
                <a:cs typeface="Times New Roman" panose="02020603050405020304" pitchFamily="18" charset="0"/>
              </a:rPr>
              <a:t>INDICATIONS</a:t>
            </a:r>
            <a:r>
              <a:rPr lang="en-US" sz="1600" kern="1200" dirty="0">
                <a:solidFill>
                  <a:schemeClr val="tx1"/>
                </a:solidFill>
                <a:latin typeface="Times New Roman" panose="02020603050405020304" pitchFamily="18" charset="0"/>
                <a:ea typeface="+mn-ea"/>
                <a:cs typeface="Times New Roman" panose="02020603050405020304" pitchFamily="18" charset="0"/>
              </a:rPr>
              <a:t>:</a:t>
            </a:r>
          </a:p>
          <a:p>
            <a:pPr marL="237173" indent="-237173" algn="just" defTabSz="758952">
              <a:lnSpc>
                <a:spcPct val="150000"/>
              </a:lnSpc>
              <a:spcAft>
                <a:spcPts val="600"/>
              </a:spcAft>
              <a:buFont typeface="Arial" panose="020B0604020202020204" pitchFamily="34" charset="0"/>
              <a:buChar char="•"/>
            </a:pPr>
            <a:r>
              <a:rPr lang="en-US" sz="1600" kern="1200" dirty="0" err="1">
                <a:solidFill>
                  <a:schemeClr val="tx1"/>
                </a:solidFill>
                <a:latin typeface="Times New Roman" panose="02020603050405020304" pitchFamily="18" charset="0"/>
                <a:ea typeface="+mn-ea"/>
                <a:cs typeface="Times New Roman" panose="02020603050405020304" pitchFamily="18" charset="0"/>
              </a:rPr>
              <a:t>FCW_on</a:t>
            </a:r>
            <a:r>
              <a:rPr lang="en-US" sz="1600" kern="1200" dirty="0">
                <a:solidFill>
                  <a:schemeClr val="tx1"/>
                </a:solidFill>
                <a:latin typeface="Times New Roman" panose="02020603050405020304" pitchFamily="18" charset="0"/>
                <a:ea typeface="+mn-ea"/>
                <a:cs typeface="Times New Roman" panose="02020603050405020304" pitchFamily="18" charset="0"/>
              </a:rPr>
              <a:t>  -  TTC &lt;=5</a:t>
            </a:r>
          </a:p>
          <a:p>
            <a:pPr marL="237173" indent="-237173" algn="just" defTabSz="758952">
              <a:lnSpc>
                <a:spcPct val="150000"/>
              </a:lnSpc>
              <a:spcAft>
                <a:spcPts val="600"/>
              </a:spcAft>
              <a:buFont typeface="Arial" panose="020B0604020202020204" pitchFamily="34" charset="0"/>
              <a:buChar char="•"/>
            </a:pPr>
            <a:r>
              <a:rPr lang="en-US" sz="1600" kern="1200" dirty="0" err="1">
                <a:solidFill>
                  <a:schemeClr val="tx1"/>
                </a:solidFill>
                <a:latin typeface="Times New Roman" panose="02020603050405020304" pitchFamily="18" charset="0"/>
                <a:ea typeface="+mn-ea"/>
                <a:cs typeface="Times New Roman" panose="02020603050405020304" pitchFamily="18" charset="0"/>
              </a:rPr>
              <a:t>MANUAL_MODE_on</a:t>
            </a:r>
            <a:r>
              <a:rPr lang="en-US" sz="1600" kern="1200" dirty="0">
                <a:solidFill>
                  <a:schemeClr val="tx1"/>
                </a:solidFill>
                <a:latin typeface="Times New Roman" panose="02020603050405020304" pitchFamily="18" charset="0"/>
                <a:ea typeface="+mn-ea"/>
                <a:cs typeface="Times New Roman" panose="02020603050405020304" pitchFamily="18" charset="0"/>
              </a:rPr>
              <a:t> - if sufficient braking deceleration and if there is fault. </a:t>
            </a:r>
          </a:p>
          <a:p>
            <a:pPr marL="237173" indent="-237173" algn="just" defTabSz="758952">
              <a:lnSpc>
                <a:spcPct val="150000"/>
              </a:lnSpc>
              <a:spcAft>
                <a:spcPts val="600"/>
              </a:spcAft>
              <a:buFont typeface="Arial" panose="020B0604020202020204" pitchFamily="34" charset="0"/>
              <a:buChar char="•"/>
            </a:pPr>
            <a:r>
              <a:rPr lang="en-US" sz="1600" kern="1200" dirty="0" err="1">
                <a:solidFill>
                  <a:schemeClr val="tx1"/>
                </a:solidFill>
                <a:latin typeface="Times New Roman" panose="02020603050405020304" pitchFamily="18" charset="0"/>
                <a:ea typeface="+mn-ea"/>
                <a:cs typeface="Times New Roman" panose="02020603050405020304" pitchFamily="18" charset="0"/>
              </a:rPr>
              <a:t>FAULT_AND_WARNING_on</a:t>
            </a:r>
            <a:r>
              <a:rPr lang="en-US" sz="1600" kern="1200" dirty="0">
                <a:solidFill>
                  <a:schemeClr val="tx1"/>
                </a:solidFill>
                <a:latin typeface="Times New Roman" panose="02020603050405020304" pitchFamily="18" charset="0"/>
                <a:ea typeface="+mn-ea"/>
                <a:cs typeface="Times New Roman" panose="02020603050405020304" pitchFamily="18" charset="0"/>
              </a:rPr>
              <a:t> - if any fault occurs</a:t>
            </a:r>
          </a:p>
          <a:p>
            <a:pPr marL="237173" indent="-237173" algn="just" defTabSz="758952">
              <a:lnSpc>
                <a:spcPct val="150000"/>
              </a:lnSpc>
              <a:spcAft>
                <a:spcPts val="600"/>
              </a:spcAft>
              <a:buFont typeface="Arial" panose="020B0604020202020204" pitchFamily="34" charset="0"/>
              <a:buChar char="•"/>
            </a:pPr>
            <a:r>
              <a:rPr lang="en-US" sz="1600" kern="1200" dirty="0" err="1">
                <a:solidFill>
                  <a:schemeClr val="tx1"/>
                </a:solidFill>
                <a:latin typeface="Times New Roman" panose="02020603050405020304" pitchFamily="18" charset="0"/>
                <a:ea typeface="+mn-ea"/>
                <a:cs typeface="Times New Roman" panose="02020603050405020304" pitchFamily="18" charset="0"/>
              </a:rPr>
              <a:t>AEB_STATUS_on</a:t>
            </a:r>
            <a:r>
              <a:rPr lang="en-US" sz="1600" kern="1200" dirty="0">
                <a:solidFill>
                  <a:schemeClr val="tx1"/>
                </a:solidFill>
                <a:latin typeface="Times New Roman" panose="02020603050405020304" pitchFamily="18" charset="0"/>
                <a:ea typeface="+mn-ea"/>
                <a:cs typeface="Times New Roman" panose="02020603050405020304" pitchFamily="18" charset="0"/>
              </a:rPr>
              <a:t> – </a:t>
            </a:r>
            <a:r>
              <a:rPr lang="en-US" sz="1600" kern="1200" dirty="0" err="1">
                <a:solidFill>
                  <a:schemeClr val="tx1"/>
                </a:solidFill>
                <a:latin typeface="Times New Roman" panose="02020603050405020304" pitchFamily="18" charset="0"/>
                <a:ea typeface="+mn-ea"/>
                <a:cs typeface="Times New Roman" panose="02020603050405020304" pitchFamily="18" charset="0"/>
              </a:rPr>
              <a:t>untill</a:t>
            </a:r>
            <a:r>
              <a:rPr lang="en-US" sz="1600" kern="1200" dirty="0">
                <a:solidFill>
                  <a:schemeClr val="tx1"/>
                </a:solidFill>
                <a:latin typeface="Times New Roman" panose="02020603050405020304" pitchFamily="18" charset="0"/>
                <a:ea typeface="+mn-ea"/>
                <a:cs typeface="Times New Roman" panose="02020603050405020304" pitchFamily="18" charset="0"/>
              </a:rPr>
              <a:t> speed of ego vehicle &lt;= speed of the leading vehicle</a:t>
            </a:r>
          </a:p>
          <a:p>
            <a:pPr marL="237173" indent="-237173" algn="just" defTabSz="758952">
              <a:lnSpc>
                <a:spcPct val="150000"/>
              </a:lnSpc>
              <a:spcAft>
                <a:spcPts val="600"/>
              </a:spcAf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P_B_on</a:t>
            </a:r>
            <a:r>
              <a:rPr lang="en-US" sz="1600" dirty="0">
                <a:latin typeface="Times New Roman" panose="02020603050405020304" pitchFamily="18" charset="0"/>
                <a:cs typeface="Times New Roman" panose="02020603050405020304" pitchFamily="18" charset="0"/>
              </a:rPr>
              <a:t> – when partial braking</a:t>
            </a:r>
          </a:p>
          <a:p>
            <a:pPr marL="237173" indent="-237173" algn="just" defTabSz="758952">
              <a:lnSpc>
                <a:spcPct val="150000"/>
              </a:lnSpc>
              <a:spcAft>
                <a:spcPts val="600"/>
              </a:spcAft>
              <a:buFont typeface="Arial" panose="020B0604020202020204" pitchFamily="34" charset="0"/>
              <a:buChar char="•"/>
            </a:pPr>
            <a:r>
              <a:rPr lang="en-US" sz="1600" kern="1200" dirty="0" err="1">
                <a:solidFill>
                  <a:schemeClr val="tx1"/>
                </a:solidFill>
                <a:latin typeface="Times New Roman" panose="02020603050405020304" pitchFamily="18" charset="0"/>
                <a:ea typeface="+mn-ea"/>
                <a:cs typeface="Times New Roman" panose="02020603050405020304" pitchFamily="18" charset="0"/>
              </a:rPr>
              <a:t>F_B_on</a:t>
            </a:r>
            <a:r>
              <a:rPr lang="en-US" sz="1600" kern="1200" dirty="0">
                <a:solidFill>
                  <a:schemeClr val="tx1"/>
                </a:solidFill>
                <a:latin typeface="Times New Roman" panose="02020603050405020304" pitchFamily="18" charset="0"/>
                <a:ea typeface="+mn-ea"/>
                <a:cs typeface="Times New Roman" panose="02020603050405020304" pitchFamily="18" charset="0"/>
              </a:rPr>
              <a:t> – when full braking</a:t>
            </a:r>
          </a:p>
          <a:p>
            <a:pPr marL="237173" indent="-237173" algn="just" defTabSz="758952">
              <a:lnSpc>
                <a:spcPct val="15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0E74205-AF6A-39E0-BD6D-664B597D5E20}"/>
              </a:ext>
            </a:extLst>
          </p:cNvPr>
          <p:cNvSpPr>
            <a:spLocks noGrp="1"/>
          </p:cNvSpPr>
          <p:nvPr>
            <p:ph type="sldNum" sz="quarter" idx="12"/>
          </p:nvPr>
        </p:nvSpPr>
        <p:spPr/>
        <p:txBody>
          <a:bodyPr/>
          <a:lstStyle/>
          <a:p>
            <a:fld id="{D9D67596-63EC-406D-BE6E-7F1A10E26941}" type="slidenum">
              <a:rPr lang="en-US" smtClean="0"/>
              <a:t>18</a:t>
            </a:fld>
            <a:endParaRPr lang="en-US"/>
          </a:p>
        </p:txBody>
      </p:sp>
    </p:spTree>
    <p:extLst>
      <p:ext uri="{BB962C8B-B14F-4D97-AF65-F5344CB8AC3E}">
        <p14:creationId xmlns:p14="http://schemas.microsoft.com/office/powerpoint/2010/main" val="2473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E44-C24B-67B2-EE4F-5E301719B7D6}"/>
              </a:ext>
            </a:extLst>
          </p:cNvPr>
          <p:cNvSpPr>
            <a:spLocks noGrp="1"/>
          </p:cNvSpPr>
          <p:nvPr>
            <p:ph type="title"/>
          </p:nvPr>
        </p:nvSpPr>
        <p:spPr>
          <a:xfrm>
            <a:off x="2058588" y="938539"/>
            <a:ext cx="8074815" cy="351243"/>
          </a:xfrm>
        </p:spPr>
        <p:txBody>
          <a:bodyPr anchor="ctr">
            <a:normAutofit fontScale="90000"/>
          </a:bodyPr>
          <a:lstStyle/>
          <a:p>
            <a:pPr algn="ctr"/>
            <a:r>
              <a:rPr lang="en-US" sz="4800" b="1" dirty="0">
                <a:latin typeface="Times New Roman" panose="02020603050405020304" pitchFamily="18" charset="0"/>
                <a:cs typeface="Times New Roman" panose="02020603050405020304" pitchFamily="18" charset="0"/>
              </a:rPr>
              <a:t>TESTING</a:t>
            </a:r>
          </a:p>
        </p:txBody>
      </p:sp>
      <p:sp>
        <p:nvSpPr>
          <p:cNvPr id="3" name="Content Placeholder 2">
            <a:extLst>
              <a:ext uri="{FF2B5EF4-FFF2-40B4-BE49-F238E27FC236}">
                <a16:creationId xmlns:a16="http://schemas.microsoft.com/office/drawing/2014/main" id="{9208917B-17DD-266E-57AC-F45A4FA43C30}"/>
              </a:ext>
            </a:extLst>
          </p:cNvPr>
          <p:cNvSpPr>
            <a:spLocks noGrp="1"/>
          </p:cNvSpPr>
          <p:nvPr>
            <p:ph idx="1"/>
          </p:nvPr>
        </p:nvSpPr>
        <p:spPr>
          <a:xfrm>
            <a:off x="2058590" y="1930805"/>
            <a:ext cx="8074815" cy="1722710"/>
          </a:xfrm>
        </p:spPr>
        <p:txBody>
          <a:bodyPr vert="horz" lIns="91440" tIns="45720" rIns="91440" bIns="45720" rtlCol="0" anchor="t">
            <a:normAutofit lnSpcReduction="10000"/>
          </a:bodyPr>
          <a:lstStyle/>
          <a:p>
            <a:pPr marL="342900" indent="-342900">
              <a:lnSpc>
                <a:spcPct val="100000"/>
              </a:lnSpc>
            </a:pPr>
            <a:r>
              <a:rPr lang="en-US" sz="2000" dirty="0">
                <a:latin typeface="Times New Roman" panose="02020603050405020304" pitchFamily="18" charset="0"/>
                <a:cs typeface="Times New Roman" panose="02020603050405020304" pitchFamily="18" charset="0"/>
              </a:rPr>
              <a:t> Unit testing focuses on testing individual units of model in isolation.</a:t>
            </a:r>
            <a:endParaRPr lang="en-US" dirty="0">
              <a:latin typeface="Times New Roman" panose="02020603050405020304" pitchFamily="18" charset="0"/>
              <a:cs typeface="Times New Roman" panose="02020603050405020304" pitchFamily="18" charset="0"/>
            </a:endParaRPr>
          </a:p>
          <a:p>
            <a:pPr marL="342900" indent="-342900">
              <a:lnSpc>
                <a:spcPct val="100000"/>
              </a:lnSpc>
            </a:pPr>
            <a:r>
              <a:rPr lang="en-US" sz="2000" dirty="0">
                <a:latin typeface="Times New Roman" panose="02020603050405020304" pitchFamily="18" charset="0"/>
                <a:cs typeface="Times New Roman" panose="02020603050405020304" pitchFamily="18" charset="0"/>
              </a:rPr>
              <a:t> It helps identify and fix bugs early in the development process.</a:t>
            </a:r>
          </a:p>
          <a:p>
            <a:pPr marL="342900" indent="-342900">
              <a:lnSpc>
                <a:spcPct val="100000"/>
              </a:lnSpc>
            </a:pPr>
            <a:r>
              <a:rPr lang="en-US" sz="2000" dirty="0">
                <a:latin typeface="Times New Roman" panose="02020603050405020304" pitchFamily="18" charset="0"/>
                <a:cs typeface="Times New Roman" panose="02020603050405020304" pitchFamily="18" charset="0"/>
              </a:rPr>
              <a:t> Good test coverage increases confidence in the model’s correctness.</a:t>
            </a:r>
          </a:p>
          <a:p>
            <a:pPr marL="342900" indent="-342900">
              <a:lnSpc>
                <a:spcPct val="100000"/>
              </a:lnSpc>
            </a:pPr>
            <a:r>
              <a:rPr lang="en-US" sz="2000" dirty="0">
                <a:latin typeface="Times New Roman" panose="02020603050405020304" pitchFamily="18" charset="0"/>
                <a:cs typeface="Times New Roman" panose="02020603050405020304" pitchFamily="18" charset="0"/>
              </a:rPr>
              <a:t> Unit tests act as documentation and aid in debugging and collaboration.</a:t>
            </a:r>
          </a:p>
          <a:p>
            <a:pPr>
              <a:lnSpc>
                <a:spcPct val="100000"/>
              </a:lnSpc>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3628FC-0C50-8B20-D0F4-103A3199710F}"/>
              </a:ext>
            </a:extLst>
          </p:cNvPr>
          <p:cNvSpPr txBox="1"/>
          <p:nvPr/>
        </p:nvSpPr>
        <p:spPr>
          <a:xfrm>
            <a:off x="1352697" y="3778286"/>
            <a:ext cx="9486595" cy="2800767"/>
          </a:xfrm>
          <a:prstGeom prst="rect">
            <a:avLst/>
          </a:prstGeom>
          <a:ln w="28575"/>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dirty="0">
              <a:cs typeface="Calibri"/>
            </a:endParaRPr>
          </a:p>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In our system, The unit testing is been followed and tested by different parameters depending upon </a:t>
            </a:r>
            <a:r>
              <a:rPr lang="en-US" sz="2000" b="1" dirty="0">
                <a:latin typeface="Times New Roman" panose="02020603050405020304" pitchFamily="18" charset="0"/>
                <a:cs typeface="Times New Roman" panose="02020603050405020304" pitchFamily="18" charset="0"/>
              </a:rPr>
              <a:t>the conditional statements</a:t>
            </a:r>
          </a:p>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parameters such as </a:t>
            </a:r>
            <a:r>
              <a:rPr lang="en-US" sz="2000" b="1" dirty="0">
                <a:latin typeface="Times New Roman" panose="02020603050405020304" pitchFamily="18" charset="0"/>
                <a:cs typeface="Times New Roman" panose="02020603050405020304" pitchFamily="18" charset="0"/>
              </a:rPr>
              <a:t>Speed of both vehicle ,TTC, </a:t>
            </a:r>
            <a:r>
              <a:rPr lang="en-US" sz="2000" b="1" dirty="0" err="1">
                <a:latin typeface="Times New Roman" panose="02020603050405020304" pitchFamily="18" charset="0"/>
                <a:cs typeface="Times New Roman" panose="02020603050405020304" pitchFamily="18" charset="0"/>
              </a:rPr>
              <a:t>TTCmin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TTCemerg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Drivers_braking_force</a:t>
            </a:r>
            <a:r>
              <a:rPr lang="en-US" sz="2000" b="1" dirty="0">
                <a:latin typeface="Times New Roman" panose="02020603050405020304" pitchFamily="18" charset="0"/>
                <a:cs typeface="Times New Roman" panose="02020603050405020304" pitchFamily="18" charset="0"/>
              </a:rPr>
              <a:t> and </a:t>
            </a:r>
            <a:r>
              <a:rPr lang="en-US" sz="2000" b="1" dirty="0" err="1">
                <a:latin typeface="Times New Roman" panose="02020603050405020304" pitchFamily="18" charset="0"/>
                <a:cs typeface="Times New Roman" panose="02020603050405020304" pitchFamily="18" charset="0"/>
              </a:rPr>
              <a:t>Required_Braking_force</a:t>
            </a:r>
            <a:r>
              <a:rPr lang="en-US" sz="2000" dirty="0">
                <a:latin typeface="Times New Roman" panose="02020603050405020304" pitchFamily="18" charset="0"/>
                <a:cs typeface="Times New Roman" panose="02020603050405020304" pitchFamily="18" charset="0"/>
              </a:rPr>
              <a:t> were much needed to test each conditions.</a:t>
            </a:r>
          </a:p>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result of each unit testing results to the </a:t>
            </a:r>
            <a:r>
              <a:rPr lang="en-US" sz="2000" b="1" dirty="0">
                <a:latin typeface="Times New Roman" panose="02020603050405020304" pitchFamily="18" charset="0"/>
                <a:cs typeface="Times New Roman" panose="02020603050405020304" pitchFamily="18" charset="0"/>
              </a:rPr>
              <a:t>output  phases</a:t>
            </a:r>
            <a:r>
              <a:rPr lang="en-US" sz="2000" dirty="0">
                <a:latin typeface="Times New Roman" panose="02020603050405020304" pitchFamily="18" charset="0"/>
                <a:cs typeface="Times New Roman" panose="02020603050405020304" pitchFamily="18" charset="0"/>
              </a:rPr>
              <a:t>(Warning phase/Partial Breaking/Full Braking)</a:t>
            </a:r>
          </a:p>
          <a:p>
            <a:pPr marL="285750" indent="-285750">
              <a:buFont typeface="Wingdings"/>
              <a:buChar char="ü"/>
            </a:pPr>
            <a:endParaRPr lang="en-US" dirty="0">
              <a:cs typeface="Calibri"/>
            </a:endParaRPr>
          </a:p>
        </p:txBody>
      </p:sp>
      <p:sp>
        <p:nvSpPr>
          <p:cNvPr id="5" name="Slide Number Placeholder 4">
            <a:extLst>
              <a:ext uri="{FF2B5EF4-FFF2-40B4-BE49-F238E27FC236}">
                <a16:creationId xmlns:a16="http://schemas.microsoft.com/office/drawing/2014/main" id="{F75CE121-7698-E6FC-1BE5-8F78EDCEE6CD}"/>
              </a:ext>
            </a:extLst>
          </p:cNvPr>
          <p:cNvSpPr>
            <a:spLocks noGrp="1"/>
          </p:cNvSpPr>
          <p:nvPr>
            <p:ph type="sldNum" sz="quarter" idx="12"/>
          </p:nvPr>
        </p:nvSpPr>
        <p:spPr/>
        <p:txBody>
          <a:bodyPr/>
          <a:lstStyle/>
          <a:p>
            <a:fld id="{D9D67596-63EC-406D-BE6E-7F1A10E26941}" type="slidenum">
              <a:rPr lang="en-US" smtClean="0"/>
              <a:t>19</a:t>
            </a:fld>
            <a:endParaRPr lang="en-US"/>
          </a:p>
        </p:txBody>
      </p:sp>
    </p:spTree>
    <p:extLst>
      <p:ext uri="{BB962C8B-B14F-4D97-AF65-F5344CB8AC3E}">
        <p14:creationId xmlns:p14="http://schemas.microsoft.com/office/powerpoint/2010/main" val="132856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5167C-0DC4-420E-82D5-497C2BDCB8F8}"/>
              </a:ext>
            </a:extLst>
          </p:cNvPr>
          <p:cNvSpPr>
            <a:spLocks noGrp="1"/>
          </p:cNvSpPr>
          <p:nvPr>
            <p:ph type="title"/>
          </p:nvPr>
        </p:nvSpPr>
        <p:spPr>
          <a:xfrm>
            <a:off x="635000" y="640823"/>
            <a:ext cx="3418659" cy="5583148"/>
          </a:xfrm>
        </p:spPr>
        <p:txBody>
          <a:bodyPr anchor="ctr">
            <a:normAutofit/>
          </a:bodyPr>
          <a:lstStyle/>
          <a:p>
            <a:r>
              <a:rPr lang="en-US" sz="4800" b="1" dirty="0">
                <a:latin typeface="Times New Roman" panose="02020603050405020304" pitchFamily="18" charset="0"/>
                <a:cs typeface="Times New Roman" panose="02020603050405020304" pitchFamily="18" charset="0"/>
              </a:rPr>
              <a:t>WORK</a:t>
            </a:r>
            <a:r>
              <a:rPr lang="en-US" sz="4800" b="1" dirty="0"/>
              <a:t> </a:t>
            </a:r>
            <a:r>
              <a:rPr lang="en-US" sz="4800" b="1" dirty="0">
                <a:latin typeface="Times New Roman" panose="02020603050405020304" pitchFamily="18" charset="0"/>
                <a:cs typeface="Times New Roman" panose="02020603050405020304" pitchFamily="18" charset="0"/>
              </a:rPr>
              <a:t>PHASES</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D1F991DF-96FE-6C71-99EF-4D382AC66C9B}"/>
              </a:ext>
            </a:extLst>
          </p:cNvPr>
          <p:cNvGraphicFramePr>
            <a:graphicFrameLocks noGrp="1"/>
          </p:cNvGraphicFramePr>
          <p:nvPr>
            <p:ph idx="1"/>
            <p:extLst>
              <p:ext uri="{D42A27DB-BD31-4B8C-83A1-F6EECF244321}">
                <p14:modId xmlns:p14="http://schemas.microsoft.com/office/powerpoint/2010/main" val="19638490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2BCFF08-13D8-D151-FB2F-164A5370958B}"/>
              </a:ext>
            </a:extLst>
          </p:cNvPr>
          <p:cNvSpPr>
            <a:spLocks noGrp="1"/>
          </p:cNvSpPr>
          <p:nvPr>
            <p:ph type="sldNum" sz="quarter" idx="12"/>
          </p:nvPr>
        </p:nvSpPr>
        <p:spPr/>
        <p:txBody>
          <a:bodyPr/>
          <a:lstStyle/>
          <a:p>
            <a:fld id="{D9D67596-63EC-406D-BE6E-7F1A10E26941}" type="slidenum">
              <a:rPr lang="en-US" smtClean="0"/>
              <a:t>2</a:t>
            </a:fld>
            <a:endParaRPr lang="en-US"/>
          </a:p>
        </p:txBody>
      </p:sp>
    </p:spTree>
    <p:extLst>
      <p:ext uri="{BB962C8B-B14F-4D97-AF65-F5344CB8AC3E}">
        <p14:creationId xmlns:p14="http://schemas.microsoft.com/office/powerpoint/2010/main" val="429177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3" descr="Background pattern&#10;&#10;Description automatically generated">
            <a:extLst>
              <a:ext uri="{FF2B5EF4-FFF2-40B4-BE49-F238E27FC236}">
                <a16:creationId xmlns:a16="http://schemas.microsoft.com/office/drawing/2014/main" id="{5948C320-F5AD-605D-E054-858DF9D1751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1876"/>
          <a:stretch/>
        </p:blipFill>
        <p:spPr>
          <a:xfrm>
            <a:off x="1" y="10"/>
            <a:ext cx="9669642" cy="6857990"/>
          </a:xfrm>
          <a:prstGeom prst="rect">
            <a:avLst/>
          </a:prstGeom>
        </p:spPr>
      </p:pic>
      <p:sp>
        <p:nvSpPr>
          <p:cNvPr id="35" name="Rectangle 3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1E0A0-4D19-976F-15AA-FB629FA6CF74}"/>
              </a:ext>
            </a:extLst>
          </p:cNvPr>
          <p:cNvSpPr>
            <a:spLocks noGrp="1"/>
          </p:cNvSpPr>
          <p:nvPr>
            <p:ph type="title"/>
          </p:nvPr>
        </p:nvSpPr>
        <p:spPr>
          <a:xfrm>
            <a:off x="8707986" y="362446"/>
            <a:ext cx="2345099" cy="686362"/>
          </a:xfrm>
          <a:noFill/>
        </p:spPr>
        <p:txBody>
          <a:bodyPr vert="horz" lIns="91440" tIns="45720" rIns="91440" bIns="45720" rtlCol="0" anchor="b">
            <a:normAutofit/>
          </a:bodyPr>
          <a:lstStyle/>
          <a:p>
            <a:r>
              <a:rPr lang="en-US" sz="4000" b="1" dirty="0">
                <a:latin typeface="Times New Roman" panose="02020603050405020304" pitchFamily="18" charset="0"/>
                <a:cs typeface="Times New Roman" panose="02020603050405020304" pitchFamily="18" charset="0"/>
              </a:rPr>
              <a:t>REPORT</a:t>
            </a:r>
          </a:p>
        </p:txBody>
      </p:sp>
      <p:sp>
        <p:nvSpPr>
          <p:cNvPr id="18" name="Rectangle: Rounded Corners 17">
            <a:extLst>
              <a:ext uri="{FF2B5EF4-FFF2-40B4-BE49-F238E27FC236}">
                <a16:creationId xmlns:a16="http://schemas.microsoft.com/office/drawing/2014/main" id="{049FA13D-36E5-FD0F-14C3-40498FC51548}"/>
              </a:ext>
            </a:extLst>
          </p:cNvPr>
          <p:cNvSpPr/>
          <p:nvPr/>
        </p:nvSpPr>
        <p:spPr>
          <a:xfrm>
            <a:off x="7609987" y="1421782"/>
            <a:ext cx="4194927" cy="1222194"/>
          </a:xfrm>
          <a:prstGeom prst="roundRect">
            <a:avLst>
              <a:gd name="adj" fmla="val 29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SYSTEM DESIGN REPORT – Design process and implementation of system </a:t>
            </a:r>
          </a:p>
        </p:txBody>
      </p:sp>
      <p:sp>
        <p:nvSpPr>
          <p:cNvPr id="20" name="Rectangle: Rounded Corners 19">
            <a:extLst>
              <a:ext uri="{FF2B5EF4-FFF2-40B4-BE49-F238E27FC236}">
                <a16:creationId xmlns:a16="http://schemas.microsoft.com/office/drawing/2014/main" id="{423D6FCA-B29B-7EDA-1057-FA213891CF3A}"/>
              </a:ext>
            </a:extLst>
          </p:cNvPr>
          <p:cNvSpPr/>
          <p:nvPr/>
        </p:nvSpPr>
        <p:spPr>
          <a:xfrm>
            <a:off x="7609987" y="2959922"/>
            <a:ext cx="4194927" cy="1222194"/>
          </a:xfrm>
          <a:prstGeom prst="roundRect">
            <a:avLst>
              <a:gd name="adj" fmla="val 313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MODEL ADVISOR REPORT –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and improve quality &amp; efficiency</a:t>
            </a:r>
          </a:p>
        </p:txBody>
      </p:sp>
      <p:sp>
        <p:nvSpPr>
          <p:cNvPr id="22" name="Rectangle: Rounded Corners 21">
            <a:extLst>
              <a:ext uri="{FF2B5EF4-FFF2-40B4-BE49-F238E27FC236}">
                <a16:creationId xmlns:a16="http://schemas.microsoft.com/office/drawing/2014/main" id="{35CA5DA3-1595-3C36-2435-A88FD5F2C5C9}"/>
              </a:ext>
            </a:extLst>
          </p:cNvPr>
          <p:cNvSpPr/>
          <p:nvPr/>
        </p:nvSpPr>
        <p:spPr>
          <a:xfrm>
            <a:off x="7609987" y="4498062"/>
            <a:ext cx="4194927" cy="1220622"/>
          </a:xfrm>
          <a:prstGeom prst="roundRect">
            <a:avLst>
              <a:gd name="adj" fmla="val 31322"/>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SIMULINK MODEL REPORT</a:t>
            </a:r>
          </a:p>
        </p:txBody>
      </p:sp>
      <p:sp>
        <p:nvSpPr>
          <p:cNvPr id="3" name="Slide Number Placeholder 2">
            <a:extLst>
              <a:ext uri="{FF2B5EF4-FFF2-40B4-BE49-F238E27FC236}">
                <a16:creationId xmlns:a16="http://schemas.microsoft.com/office/drawing/2014/main" id="{C391E68E-0AF5-4590-6494-12C2C992381D}"/>
              </a:ext>
            </a:extLst>
          </p:cNvPr>
          <p:cNvSpPr>
            <a:spLocks noGrp="1"/>
          </p:cNvSpPr>
          <p:nvPr>
            <p:ph type="sldNum" sz="quarter" idx="12"/>
          </p:nvPr>
        </p:nvSpPr>
        <p:spPr/>
        <p:txBody>
          <a:bodyPr/>
          <a:lstStyle/>
          <a:p>
            <a:fld id="{D9D67596-63EC-406D-BE6E-7F1A10E26941}" type="slidenum">
              <a:rPr lang="en-US" smtClean="0"/>
              <a:t>20</a:t>
            </a:fld>
            <a:endParaRPr lang="en-US"/>
          </a:p>
        </p:txBody>
      </p:sp>
    </p:spTree>
    <p:extLst>
      <p:ext uri="{BB962C8B-B14F-4D97-AF65-F5344CB8AC3E}">
        <p14:creationId xmlns:p14="http://schemas.microsoft.com/office/powerpoint/2010/main" val="2555535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7294-4FFB-AA64-8491-0A44F2857802}"/>
              </a:ext>
            </a:extLst>
          </p:cNvPr>
          <p:cNvSpPr>
            <a:spLocks noGrp="1"/>
          </p:cNvSpPr>
          <p:nvPr>
            <p:ph type="title"/>
          </p:nvPr>
        </p:nvSpPr>
        <p:spPr>
          <a:xfrm>
            <a:off x="838200" y="536644"/>
            <a:ext cx="10515600" cy="617909"/>
          </a:xfrm>
        </p:spPr>
        <p:txBody>
          <a:bodyPr>
            <a:normAutofit/>
          </a:bodyPr>
          <a:lstStyle/>
          <a:p>
            <a:pPr algn="ctr"/>
            <a:r>
              <a:rPr lang="en-US" sz="3200" b="1" dirty="0">
                <a:latin typeface="Times New Roman" panose="02020603050405020304" pitchFamily="18" charset="0"/>
                <a:cs typeface="Times New Roman" panose="02020603050405020304" pitchFamily="18" charset="0"/>
              </a:rPr>
              <a:t>FUTURE SCOPE</a:t>
            </a:r>
          </a:p>
        </p:txBody>
      </p:sp>
      <p:graphicFrame>
        <p:nvGraphicFramePr>
          <p:cNvPr id="8" name="TextBox 3">
            <a:extLst>
              <a:ext uri="{FF2B5EF4-FFF2-40B4-BE49-F238E27FC236}">
                <a16:creationId xmlns:a16="http://schemas.microsoft.com/office/drawing/2014/main" id="{0BFFF241-8E71-9152-FA92-57008AEBB45A}"/>
              </a:ext>
            </a:extLst>
          </p:cNvPr>
          <p:cNvGraphicFramePr/>
          <p:nvPr>
            <p:extLst>
              <p:ext uri="{D42A27DB-BD31-4B8C-83A1-F6EECF244321}">
                <p14:modId xmlns:p14="http://schemas.microsoft.com/office/powerpoint/2010/main" val="1102817329"/>
              </p:ext>
            </p:extLst>
          </p:nvPr>
        </p:nvGraphicFramePr>
        <p:xfrm>
          <a:off x="1663872" y="1730933"/>
          <a:ext cx="8864256"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00A8735-A6B8-792D-9159-AAD2C47A8C2C}"/>
              </a:ext>
            </a:extLst>
          </p:cNvPr>
          <p:cNvSpPr>
            <a:spLocks noGrp="1"/>
          </p:cNvSpPr>
          <p:nvPr>
            <p:ph type="sldNum" sz="quarter" idx="12"/>
          </p:nvPr>
        </p:nvSpPr>
        <p:spPr/>
        <p:txBody>
          <a:bodyPr/>
          <a:lstStyle/>
          <a:p>
            <a:fld id="{D9D67596-63EC-406D-BE6E-7F1A10E26941}" type="slidenum">
              <a:rPr lang="en-US" smtClean="0"/>
              <a:t>21</a:t>
            </a:fld>
            <a:endParaRPr lang="en-US"/>
          </a:p>
        </p:txBody>
      </p:sp>
    </p:spTree>
    <p:extLst>
      <p:ext uri="{BB962C8B-B14F-4D97-AF65-F5344CB8AC3E}">
        <p14:creationId xmlns:p14="http://schemas.microsoft.com/office/powerpoint/2010/main" val="242152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BD0FD39A-FCB0-42F7-35BB-7FC49BD82BF8}"/>
              </a:ext>
            </a:extLst>
          </p:cNvPr>
          <p:cNvPicPr>
            <a:picLocks noChangeAspect="1"/>
          </p:cNvPicPr>
          <p:nvPr/>
        </p:nvPicPr>
        <p:blipFill rotWithShape="1">
          <a:blip r:embed="rId2"/>
          <a:srcRect t="5899" b="9832"/>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8AFD9-CA11-8A24-8AB7-9DBA0D55025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
        <p:nvSpPr>
          <p:cNvPr id="3" name="Slide Number Placeholder 2">
            <a:extLst>
              <a:ext uri="{FF2B5EF4-FFF2-40B4-BE49-F238E27FC236}">
                <a16:creationId xmlns:a16="http://schemas.microsoft.com/office/drawing/2014/main" id="{57F79081-CBFB-8D17-82D3-2DAF9BC93ED3}"/>
              </a:ext>
            </a:extLst>
          </p:cNvPr>
          <p:cNvSpPr>
            <a:spLocks noGrp="1"/>
          </p:cNvSpPr>
          <p:nvPr>
            <p:ph type="sldNum" sz="quarter" idx="12"/>
          </p:nvPr>
        </p:nvSpPr>
        <p:spPr/>
        <p:txBody>
          <a:bodyPr/>
          <a:lstStyle/>
          <a:p>
            <a:fld id="{D9D67596-63EC-406D-BE6E-7F1A10E26941}" type="slidenum">
              <a:rPr lang="en-US" smtClean="0"/>
              <a:t>22</a:t>
            </a:fld>
            <a:endParaRPr lang="en-US"/>
          </a:p>
        </p:txBody>
      </p:sp>
    </p:spTree>
    <p:extLst>
      <p:ext uri="{BB962C8B-B14F-4D97-AF65-F5344CB8AC3E}">
        <p14:creationId xmlns:p14="http://schemas.microsoft.com/office/powerpoint/2010/main" val="382073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27DAE-647D-2579-9B6D-2EE7C50FDFBC}"/>
              </a:ext>
            </a:extLst>
          </p:cNvPr>
          <p:cNvSpPr>
            <a:spLocks noGrp="1"/>
          </p:cNvSpPr>
          <p:nvPr>
            <p:ph type="title"/>
          </p:nvPr>
        </p:nvSpPr>
        <p:spPr>
          <a:xfrm>
            <a:off x="823408" y="386930"/>
            <a:ext cx="10066122" cy="1298448"/>
          </a:xfrm>
        </p:spPr>
        <p:txBody>
          <a:bodyPr vert="horz" lIns="91440" tIns="45720" rIns="91440" bIns="45720" rtlCol="0" anchor="b">
            <a:normAutofit/>
          </a:bodyPr>
          <a:lstStyle/>
          <a:p>
            <a:r>
              <a:rPr lang="en-US" sz="4800" b="1" kern="1200" dirty="0">
                <a:solidFill>
                  <a:schemeClr val="tx1"/>
                </a:solidFill>
                <a:latin typeface="Times New Roman" panose="02020603050405020304" pitchFamily="18" charset="0"/>
                <a:cs typeface="Times New Roman" panose="02020603050405020304" pitchFamily="18" charset="0"/>
              </a:rPr>
              <a:t>INTRODUCTION</a:t>
            </a:r>
          </a:p>
        </p:txBody>
      </p:sp>
      <p:sp>
        <p:nvSpPr>
          <p:cNvPr id="43" name="Rectangle 2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53AF00-7CFB-481C-4253-996D877098AB}"/>
              </a:ext>
            </a:extLst>
          </p:cNvPr>
          <p:cNvSpPr txBox="1"/>
          <p:nvPr/>
        </p:nvSpPr>
        <p:spPr>
          <a:xfrm>
            <a:off x="641447" y="2203079"/>
            <a:ext cx="5215022" cy="3639450"/>
          </a:xfrm>
          <a:prstGeom prst="rect">
            <a:avLst/>
          </a:prstGeom>
        </p:spPr>
        <p:txBody>
          <a:bodyPr vert="horz" lIns="91440" tIns="45720" rIns="91440" bIns="45720" rtlCol="0" anchor="ctr">
            <a:normAutofit/>
          </a:bodyPr>
          <a:lstStyle/>
          <a:p>
            <a:pPr marL="285750" indent="-22860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Autonomous Emergency Braking (AEB) is an advanced safety system designed to assist drivers in avoiding or mitigating collisions by automatically applying the brakes when a potential collision is detected. </a:t>
            </a:r>
            <a:endParaRPr lang="en-US" dirty="0">
              <a:latin typeface="Times New Roman" panose="02020603050405020304" pitchFamily="18" charset="0"/>
              <a:cs typeface="Times New Roman" panose="02020603050405020304" pitchFamily="18" charset="0"/>
            </a:endParaRPr>
          </a:p>
          <a:p>
            <a:pPr marL="285750" lvl="0" indent="-22860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primary purpose of our AEB - Measurement of sensor</a:t>
            </a:r>
          </a:p>
          <a:p>
            <a:pPr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6" name="Picture 12" descr="Top 30 Emergency Braking GIFs | Find the best GIF on Gfycat">
            <a:extLst>
              <a:ext uri="{FF2B5EF4-FFF2-40B4-BE49-F238E27FC236}">
                <a16:creationId xmlns:a16="http://schemas.microsoft.com/office/drawing/2014/main" id="{70D93895-7EED-917E-D746-E65F3A5031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335532" y="2499261"/>
            <a:ext cx="4710249" cy="263791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B32312-A10A-5A9E-E1B7-93ADF8560A52}"/>
              </a:ext>
            </a:extLst>
          </p:cNvPr>
          <p:cNvSpPr>
            <a:spLocks noGrp="1"/>
          </p:cNvSpPr>
          <p:nvPr>
            <p:ph type="sldNum" sz="quarter" idx="12"/>
          </p:nvPr>
        </p:nvSpPr>
        <p:spPr/>
        <p:txBody>
          <a:bodyPr/>
          <a:lstStyle/>
          <a:p>
            <a:fld id="{D9D67596-63EC-406D-BE6E-7F1A10E26941}" type="slidenum">
              <a:rPr lang="en-US" smtClean="0"/>
              <a:t>3</a:t>
            </a:fld>
            <a:endParaRPr lang="en-US"/>
          </a:p>
        </p:txBody>
      </p:sp>
    </p:spTree>
    <p:extLst>
      <p:ext uri="{BB962C8B-B14F-4D97-AF65-F5344CB8AC3E}">
        <p14:creationId xmlns:p14="http://schemas.microsoft.com/office/powerpoint/2010/main" val="193590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E7EDB21-7905-B764-FCBC-452A186DD142}"/>
              </a:ext>
            </a:extLst>
          </p:cNvPr>
          <p:cNvSpPr/>
          <p:nvPr/>
        </p:nvSpPr>
        <p:spPr>
          <a:xfrm>
            <a:off x="1574276" y="141402"/>
            <a:ext cx="8927184" cy="499621"/>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kumimoji="0" lang="en-US" sz="3200" b="1" i="0" u="none" strike="noStrike" kern="1200" cap="none" spc="0" normalizeH="0" baseline="0" noProof="0">
                <a:ln>
                  <a:noFill/>
                </a:ln>
                <a:solidFill>
                  <a:prstClr val="black"/>
                </a:solidFill>
                <a:effectLst/>
                <a:uLnTx/>
                <a:uFillTx/>
                <a:latin typeface="Times New Roman" panose="02020603050405020304" pitchFamily="18" charset="0"/>
                <a:ea typeface="+mj-ea"/>
                <a:cs typeface="Times New Roman" panose="02020603050405020304" pitchFamily="18" charset="0"/>
              </a:rPr>
              <a:t>FLOW DIAGRAM</a:t>
            </a:r>
            <a:endParaRPr lang="en-US"/>
          </a:p>
        </p:txBody>
      </p:sp>
      <p:pic>
        <p:nvPicPr>
          <p:cNvPr id="4" name="Picture 3">
            <a:extLst>
              <a:ext uri="{FF2B5EF4-FFF2-40B4-BE49-F238E27FC236}">
                <a16:creationId xmlns:a16="http://schemas.microsoft.com/office/drawing/2014/main" id="{C1191064-A7AB-D044-0275-56D28EF04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175" y="851709"/>
            <a:ext cx="4581650" cy="5721549"/>
          </a:xfrm>
          <a:prstGeom prst="rect">
            <a:avLst/>
          </a:prstGeom>
        </p:spPr>
      </p:pic>
      <p:sp>
        <p:nvSpPr>
          <p:cNvPr id="2" name="Slide Number Placeholder 1">
            <a:extLst>
              <a:ext uri="{FF2B5EF4-FFF2-40B4-BE49-F238E27FC236}">
                <a16:creationId xmlns:a16="http://schemas.microsoft.com/office/drawing/2014/main" id="{B214DF33-AE05-3795-FC80-1A4A537F1D7D}"/>
              </a:ext>
            </a:extLst>
          </p:cNvPr>
          <p:cNvSpPr>
            <a:spLocks noGrp="1"/>
          </p:cNvSpPr>
          <p:nvPr>
            <p:ph type="sldNum" sz="quarter" idx="12"/>
          </p:nvPr>
        </p:nvSpPr>
        <p:spPr/>
        <p:txBody>
          <a:bodyPr/>
          <a:lstStyle/>
          <a:p>
            <a:fld id="{D9D67596-63EC-406D-BE6E-7F1A10E26941}" type="slidenum">
              <a:rPr lang="en-US" smtClean="0"/>
              <a:t>4</a:t>
            </a:fld>
            <a:endParaRPr lang="en-US"/>
          </a:p>
        </p:txBody>
      </p:sp>
    </p:spTree>
    <p:extLst>
      <p:ext uri="{BB962C8B-B14F-4D97-AF65-F5344CB8AC3E}">
        <p14:creationId xmlns:p14="http://schemas.microsoft.com/office/powerpoint/2010/main" val="336800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9CE4-A3AC-67C8-9843-BECF1E546442}"/>
              </a:ext>
            </a:extLst>
          </p:cNvPr>
          <p:cNvSpPr>
            <a:spLocks noGrp="1"/>
          </p:cNvSpPr>
          <p:nvPr>
            <p:ph type="title"/>
          </p:nvPr>
        </p:nvSpPr>
        <p:spPr>
          <a:xfrm>
            <a:off x="801278" y="282804"/>
            <a:ext cx="10552520" cy="608715"/>
          </a:xfrm>
          <a:solidFill>
            <a:schemeClr val="accent5">
              <a:lumMod val="40000"/>
              <a:lumOff val="60000"/>
            </a:schemeClr>
          </a:solidFill>
          <a:ln>
            <a:solidFill>
              <a:schemeClr val="tx1"/>
            </a:solidFill>
          </a:ln>
          <a:effectLst/>
        </p:spPr>
        <p:txBody>
          <a:bodyPr>
            <a:normAutofit/>
          </a:bodyPr>
          <a:lstStyle/>
          <a:p>
            <a:pPr algn="ctr"/>
            <a:r>
              <a:rPr lang="en-US" sz="3200" b="1">
                <a:latin typeface="Times New Roman" panose="02020603050405020304" pitchFamily="18" charset="0"/>
                <a:cs typeface="Times New Roman" panose="02020603050405020304" pitchFamily="18" charset="0"/>
              </a:rPr>
              <a:t>FUNCTIONAL REQUIREMENT</a:t>
            </a:r>
          </a:p>
        </p:txBody>
      </p:sp>
      <p:sp>
        <p:nvSpPr>
          <p:cNvPr id="5" name="TextBox 4">
            <a:extLst>
              <a:ext uri="{FF2B5EF4-FFF2-40B4-BE49-F238E27FC236}">
                <a16:creationId xmlns:a16="http://schemas.microsoft.com/office/drawing/2014/main" id="{3C9E6AF6-64F2-AF35-DDF6-FCE9D7C5E0BF}"/>
              </a:ext>
            </a:extLst>
          </p:cNvPr>
          <p:cNvSpPr txBox="1"/>
          <p:nvPr/>
        </p:nvSpPr>
        <p:spPr>
          <a:xfrm>
            <a:off x="801278" y="1234339"/>
            <a:ext cx="10552520" cy="5068054"/>
          </a:xfrm>
          <a:prstGeom prst="rect">
            <a:avLst/>
          </a:prstGeom>
          <a:noFill/>
        </p:spPr>
        <p:txBody>
          <a:bodyPr wrap="square" rtlCol="0">
            <a:spAutoFit/>
          </a:bodyPr>
          <a:lstStyle/>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To get the </a:t>
            </a:r>
            <a:r>
              <a:rPr lang="en-US" dirty="0">
                <a:solidFill>
                  <a:srgbClr val="000000"/>
                </a:solidFill>
                <a:latin typeface="Times New Roman" panose="02020603050405020304" pitchFamily="18" charset="0"/>
                <a:cs typeface="Times New Roman" panose="02020603050405020304" pitchFamily="18" charset="0"/>
              </a:rPr>
              <a:t>speed of the ego vehicle and leading vehicle and distance between them.</a:t>
            </a:r>
            <a:endParaRPr lang="en-US"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FR2:</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Check if the speed of the ego vehicle is less than 80 Km/hr. If the condition is false, then AEB </a:t>
            </a:r>
            <a:r>
              <a:rPr lang="en-US" dirty="0">
                <a:solidFill>
                  <a:srgbClr val="000000"/>
                </a:solidFill>
                <a:latin typeface="Times New Roman" panose="02020603050405020304" pitchFamily="18" charset="0"/>
                <a:cs typeface="Times New Roman" panose="02020603050405020304" pitchFamily="18" charset="0"/>
              </a:rPr>
              <a:t>should</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not be turned on </a:t>
            </a:r>
            <a:endParaRPr lang="en-US"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FR3:</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If the above condition is true then calculate the time to collision.</a:t>
            </a:r>
            <a:endParaRPr lang="en-US" b="0" dirty="0">
              <a:effectLst/>
              <a:latin typeface="Times New Roman" panose="02020603050405020304" pitchFamily="18" charset="0"/>
              <a:cs typeface="Times New Roman" panose="02020603050405020304" pitchFamily="18" charset="0"/>
            </a:endParaRPr>
          </a:p>
          <a:p>
            <a:pPr algn="just">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FR4:</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If TTC&lt;</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TTCemerg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then AEB </a:t>
            </a:r>
            <a:r>
              <a:rPr lang="en-US" dirty="0">
                <a:solidFill>
                  <a:srgbClr val="000000"/>
                </a:solidFill>
                <a:latin typeface="Times New Roman" panose="02020603050405020304" pitchFamily="18" charset="0"/>
                <a:cs typeface="Times New Roman" panose="02020603050405020304" pitchFamily="18" charset="0"/>
              </a:rPr>
              <a:t>should</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activate the warning and full braking by calculatin</a:t>
            </a:r>
            <a:r>
              <a:rPr lang="en-US" dirty="0">
                <a:solidFill>
                  <a:srgbClr val="000000"/>
                </a:solidFill>
                <a:latin typeface="Times New Roman" panose="02020603050405020304" pitchFamily="18" charset="0"/>
                <a:cs typeface="Times New Roman" panose="02020603050405020304" pitchFamily="18" charset="0"/>
              </a:rPr>
              <a:t>g the required braking deceleration</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b="0" dirty="0">
              <a:effectLst/>
              <a:latin typeface="Times New Roman" panose="02020603050405020304" pitchFamily="18" charset="0"/>
              <a:cs typeface="Times New Roman" panose="02020603050405020304" pitchFamily="18" charset="0"/>
            </a:endParaRPr>
          </a:p>
          <a:p>
            <a:pPr algn="just">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FR5: </a:t>
            </a:r>
            <a:r>
              <a:rPr lang="en-US" dirty="0">
                <a:solidFill>
                  <a:srgbClr val="000000"/>
                </a:solidFill>
                <a:latin typeface="Times New Roman" panose="02020603050405020304" pitchFamily="18" charset="0"/>
                <a:cs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f the above condition fails then check TTC&lt;=</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TTCm</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and TTC&gt;</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TTCemerg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If this condition fails, then AEB will not be active. </a:t>
            </a:r>
          </a:p>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FR6:</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If the FR5 is true then AEB should activate the FCW warning. </a:t>
            </a:r>
            <a:endParaRPr lang="en-US"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FR7: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Then check if the driver applies brakes within the reaction time. </a:t>
            </a:r>
            <a:r>
              <a:rPr lang="en-US" dirty="0">
                <a:solidFill>
                  <a:srgbClr val="000000"/>
                </a:solidFill>
                <a:latin typeface="Times New Roman" panose="02020603050405020304" pitchFamily="18" charset="0"/>
                <a:cs typeface="Times New Roman" panose="02020603050405020304" pitchFamily="18" charset="0"/>
              </a:rPr>
              <a:t>T</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hen check the drivers brake force &gt;= required brake force. </a:t>
            </a:r>
            <a:r>
              <a:rPr lang="en-US" dirty="0">
                <a:solidFill>
                  <a:srgbClr val="000000"/>
                </a:solidFill>
                <a:latin typeface="Times New Roman" panose="02020603050405020304" pitchFamily="18" charset="0"/>
                <a:cs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f the conditions </a:t>
            </a:r>
            <a:r>
              <a:rPr lang="en-US" dirty="0">
                <a:solidFill>
                  <a:srgbClr val="000000"/>
                </a:solidFill>
                <a:latin typeface="Times New Roman" panose="02020603050405020304" pitchFamily="18" charset="0"/>
                <a:cs typeface="Times New Roman" panose="02020603050405020304" pitchFamily="18" charset="0"/>
              </a:rPr>
              <a:t>is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satisfied then AEB should not be active.</a:t>
            </a:r>
            <a:endParaRPr lang="en-US"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FR8</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If the driver does not take any action. Then it will go to the partial braking phase and again check the TTC&lt;=</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TTCemerg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 if it is satisfied then go to full braking else move to partial braking </a:t>
            </a:r>
            <a:endParaRPr lang="en-US" b="0" dirty="0">
              <a:effectLst/>
              <a:latin typeface="Times New Roman" panose="02020603050405020304" pitchFamily="18" charset="0"/>
              <a:cs typeface="Times New Roman" panose="02020603050405020304" pitchFamily="18" charset="0"/>
            </a:endParaRPr>
          </a:p>
          <a:p>
            <a:pPr algn="just"/>
            <a:r>
              <a:rPr lang="en-US" sz="1800" b="1" i="0" u="none" strike="noStrike" dirty="0">
                <a:solidFill>
                  <a:srgbClr val="000000"/>
                </a:solidFill>
                <a:effectLst/>
                <a:latin typeface="Times New Roman" panose="02020603050405020304" pitchFamily="18" charset="0"/>
                <a:cs typeface="Times New Roman" panose="02020603050405020304" pitchFamily="18" charset="0"/>
              </a:rPr>
              <a:t>FR9: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If the driver brake force &lt; partial braking force then it will move to the partial braking phase and check the TTC&lt;=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TTCemerg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 if it is satisfied then go to full braking else move to partial braking </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685CB99-8EE2-F838-659A-E929B98928CA}"/>
              </a:ext>
            </a:extLst>
          </p:cNvPr>
          <p:cNvSpPr>
            <a:spLocks noGrp="1"/>
          </p:cNvSpPr>
          <p:nvPr>
            <p:ph type="sldNum" sz="quarter" idx="12"/>
          </p:nvPr>
        </p:nvSpPr>
        <p:spPr/>
        <p:txBody>
          <a:bodyPr/>
          <a:lstStyle/>
          <a:p>
            <a:fld id="{D9D67596-63EC-406D-BE6E-7F1A10E26941}" type="slidenum">
              <a:rPr lang="en-US" smtClean="0"/>
              <a:t>5</a:t>
            </a:fld>
            <a:endParaRPr lang="en-US"/>
          </a:p>
        </p:txBody>
      </p:sp>
    </p:spTree>
    <p:extLst>
      <p:ext uri="{BB962C8B-B14F-4D97-AF65-F5344CB8AC3E}">
        <p14:creationId xmlns:p14="http://schemas.microsoft.com/office/powerpoint/2010/main" val="25447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5">
            <a:extLst>
              <a:ext uri="{FF2B5EF4-FFF2-40B4-BE49-F238E27FC236}">
                <a16:creationId xmlns:a16="http://schemas.microsoft.com/office/drawing/2014/main" id="{B5F0DBDD-F75A-4E6E-A971-5C2ED2224810}"/>
              </a:ext>
            </a:extLst>
          </p:cNvPr>
          <p:cNvPicPr>
            <a:picLocks noChangeAspect="1"/>
          </p:cNvPicPr>
          <p:nvPr/>
        </p:nvPicPr>
        <p:blipFill rotWithShape="1">
          <a:blip r:embed="rId2">
            <a:alphaModFix amt="35000"/>
          </a:blip>
          <a:srcRect t="22680" b="141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8AFE956-FE01-0482-0D16-7F0905F8459A}"/>
              </a:ext>
            </a:extLst>
          </p:cNvPr>
          <p:cNvSpPr>
            <a:spLocks noGrp="1"/>
          </p:cNvSpPr>
          <p:nvPr>
            <p:ph type="title"/>
          </p:nvPr>
        </p:nvSpPr>
        <p:spPr>
          <a:xfrm>
            <a:off x="838200" y="7318"/>
            <a:ext cx="10515600" cy="1325563"/>
          </a:xfrm>
        </p:spPr>
        <p:txBody>
          <a:bodyPr>
            <a:normAutofit/>
          </a:bodyPr>
          <a:lstStyle/>
          <a:p>
            <a:pPr algn="ctr"/>
            <a:r>
              <a:rPr lang="en-US" b="1" dirty="0">
                <a:solidFill>
                  <a:srgbClr val="FFFFFF"/>
                </a:solidFill>
                <a:latin typeface="Times New Roman" panose="02020603050405020304" pitchFamily="18" charset="0"/>
                <a:cs typeface="Times New Roman" panose="02020603050405020304" pitchFamily="18" charset="0"/>
              </a:rPr>
              <a:t>WORKING OF PROPOSED AEB</a:t>
            </a:r>
          </a:p>
        </p:txBody>
      </p:sp>
      <p:sp>
        <p:nvSpPr>
          <p:cNvPr id="3" name="TextBox 2">
            <a:extLst>
              <a:ext uri="{FF2B5EF4-FFF2-40B4-BE49-F238E27FC236}">
                <a16:creationId xmlns:a16="http://schemas.microsoft.com/office/drawing/2014/main" id="{D64DF7CE-C0BD-9047-C6B0-32DC99195603}"/>
              </a:ext>
            </a:extLst>
          </p:cNvPr>
          <p:cNvSpPr txBox="1"/>
          <p:nvPr/>
        </p:nvSpPr>
        <p:spPr>
          <a:xfrm>
            <a:off x="705678" y="1063492"/>
            <a:ext cx="10793896" cy="544405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Our proposed AEB system initially checks the diagnostics (if there is any fault or not).</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After that checks for the conditions to enable AEB system.</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If there is any fault occur(AEB inactive) it will indicates as a warning signal displayed in dashboard to alert the driver. Then the system will switch to manual mode.</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AEB is enabled. It calculate the TTC(according to distance and relative velocity between Ego and Leading vehicle) and then reaction time given to the driver for apply brake.</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AEB system compares the brake force applied by the driver with required brake force calculated by the AEB system, Within the reaction time.</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there is a sufficient brake force to stop the car/avoid collision. AEB will be inactive. Otherwise our AEB will be enable for required braking phases(partial brake or full brake).</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there is no action taken by the driver (or) TTC&lt;TTC Threshold. No reaction time for the driver directly our AEB system will be enabled.</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the speed of the leading vehicle is &lt;= Speed of the ego vehicle, AEB will be disengaged.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252A39-62A7-FA6D-59A8-EFDFD8D3C76C}"/>
              </a:ext>
            </a:extLst>
          </p:cNvPr>
          <p:cNvSpPr>
            <a:spLocks noGrp="1"/>
          </p:cNvSpPr>
          <p:nvPr>
            <p:ph type="sldNum" sz="quarter" idx="12"/>
          </p:nvPr>
        </p:nvSpPr>
        <p:spPr/>
        <p:txBody>
          <a:bodyPr/>
          <a:lstStyle/>
          <a:p>
            <a:fld id="{D9D67596-63EC-406D-BE6E-7F1A10E26941}" type="slidenum">
              <a:rPr lang="en-US" smtClean="0"/>
              <a:t>6</a:t>
            </a:fld>
            <a:endParaRPr lang="en-US"/>
          </a:p>
        </p:txBody>
      </p:sp>
    </p:spTree>
    <p:extLst>
      <p:ext uri="{BB962C8B-B14F-4D97-AF65-F5344CB8AC3E}">
        <p14:creationId xmlns:p14="http://schemas.microsoft.com/office/powerpoint/2010/main" val="197338823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9FC0E-677E-5B5E-0E4D-1EEC457AC71B}"/>
              </a:ext>
            </a:extLst>
          </p:cNvPr>
          <p:cNvSpPr>
            <a:spLocks noGrp="1"/>
          </p:cNvSpPr>
          <p:nvPr>
            <p:ph type="title"/>
          </p:nvPr>
        </p:nvSpPr>
        <p:spPr>
          <a:xfrm>
            <a:off x="6258534" y="160256"/>
            <a:ext cx="4840010" cy="778989"/>
          </a:xfrm>
        </p:spPr>
        <p:txBody>
          <a:bodyPr>
            <a:normAutofit/>
          </a:bodyPr>
          <a:lstStyle/>
          <a:p>
            <a:r>
              <a:rPr lang="en-US" b="1" dirty="0">
                <a:latin typeface="Times New Roman" panose="02020603050405020304" pitchFamily="18" charset="0"/>
                <a:cs typeface="Times New Roman" panose="02020603050405020304" pitchFamily="18" charset="0"/>
              </a:rPr>
              <a:t>FORMULA</a:t>
            </a:r>
          </a:p>
        </p:txBody>
      </p:sp>
      <p:pic>
        <p:nvPicPr>
          <p:cNvPr id="4" name="Picture 4" descr="A picture containing engineering drawing&#10;&#10;Description automatically generated">
            <a:extLst>
              <a:ext uri="{FF2B5EF4-FFF2-40B4-BE49-F238E27FC236}">
                <a16:creationId xmlns:a16="http://schemas.microsoft.com/office/drawing/2014/main" id="{121B952D-8616-3B72-C89D-5EAF7ED18A7E}"/>
              </a:ext>
            </a:extLst>
          </p:cNvPr>
          <p:cNvPicPr>
            <a:picLocks noChangeAspect="1"/>
          </p:cNvPicPr>
          <p:nvPr/>
        </p:nvPicPr>
        <p:blipFill rotWithShape="1">
          <a:blip r:embed="rId2"/>
          <a:srcRect l="16527" r="2773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396B41E-0E79-FD5A-1D8E-08102D039134}"/>
              </a:ext>
            </a:extLst>
          </p:cNvPr>
          <p:cNvSpPr>
            <a:spLocks noGrp="1"/>
          </p:cNvSpPr>
          <p:nvPr>
            <p:ph idx="1"/>
          </p:nvPr>
        </p:nvSpPr>
        <p:spPr>
          <a:xfrm>
            <a:off x="6094476" y="1099501"/>
            <a:ext cx="5927586" cy="3843666"/>
          </a:xfrm>
        </p:spPr>
        <p:txBody>
          <a:bodyPr vert="horz" lIns="91440" tIns="45720" rIns="91440" bIns="45720" rtlCol="0" anchor="t">
            <a:noAutofit/>
          </a:bodyPr>
          <a:lstStyle/>
          <a:p>
            <a:pPr marL="0" indent="0" algn="just">
              <a:lnSpc>
                <a:spcPct val="100000"/>
              </a:lnSpc>
              <a:buNone/>
            </a:pPr>
            <a:r>
              <a:rPr lang="en-GB" sz="1800" dirty="0">
                <a:latin typeface="Times New Roman"/>
                <a:cs typeface="Times New Roman"/>
              </a:rPr>
              <a:t>Speed (velocity) of the ego vehicle, the change in distance between the ego vehicle and the leading vehicle  data's are collected as physical values. </a:t>
            </a:r>
            <a:endParaRPr lang="en-US" sz="1800" dirty="0">
              <a:latin typeface="Times New Roman"/>
              <a:cs typeface="Times New Roman"/>
            </a:endParaRPr>
          </a:p>
          <a:p>
            <a:pPr marL="285750" indent="-285750">
              <a:lnSpc>
                <a:spcPct val="100000"/>
              </a:lnSpc>
              <a:buFont typeface="Wingdings" panose="05000000000000000000" pitchFamily="2" charset="2"/>
              <a:buChar char="v"/>
            </a:pPr>
            <a:r>
              <a:rPr lang="en-GB" sz="1800" b="1" dirty="0">
                <a:latin typeface="Times New Roman"/>
                <a:cs typeface="Times New Roman"/>
              </a:rPr>
              <a:t>Relative velocity </a:t>
            </a:r>
            <a:r>
              <a:rPr lang="en-GB" sz="1800" dirty="0">
                <a:latin typeface="Times New Roman"/>
                <a:cs typeface="Times New Roman"/>
              </a:rPr>
              <a:t>= V2 – V1</a:t>
            </a:r>
            <a:endParaRPr lang="en-GB" sz="1800" dirty="0">
              <a:latin typeface="Times New Roman"/>
              <a:cs typeface="Calibri" panose="020F0502020204030204"/>
            </a:endParaRPr>
          </a:p>
          <a:p>
            <a:pPr marL="285750" indent="-285750">
              <a:lnSpc>
                <a:spcPct val="100000"/>
              </a:lnSpc>
              <a:buFont typeface="Wingdings" panose="05000000000000000000" pitchFamily="2" charset="2"/>
              <a:buChar char="v"/>
            </a:pPr>
            <a:r>
              <a:rPr lang="en-GB" sz="1800" b="1" dirty="0">
                <a:latin typeface="Times New Roman"/>
                <a:cs typeface="Times New Roman"/>
              </a:rPr>
              <a:t>TTC </a:t>
            </a:r>
            <a:r>
              <a:rPr lang="en-GB" sz="1800" dirty="0">
                <a:latin typeface="Times New Roman"/>
                <a:cs typeface="Times New Roman"/>
              </a:rPr>
              <a:t>= Distance / Relative velocity</a:t>
            </a:r>
            <a:endParaRPr lang="en-GB" sz="1800" b="1" dirty="0">
              <a:latin typeface="Times New Roman"/>
              <a:cs typeface="Times New Roman"/>
            </a:endParaRPr>
          </a:p>
          <a:p>
            <a:pPr marL="285750" indent="-285750">
              <a:lnSpc>
                <a:spcPct val="100000"/>
              </a:lnSpc>
              <a:buFont typeface="Wingdings" panose="05000000000000000000" pitchFamily="2" charset="2"/>
              <a:buChar char="v"/>
            </a:pPr>
            <a:r>
              <a:rPr lang="en-GB" sz="1800" b="1" dirty="0">
                <a:latin typeface="Times New Roman"/>
                <a:cs typeface="Times New Roman"/>
              </a:rPr>
              <a:t>Deceleration</a:t>
            </a:r>
            <a:r>
              <a:rPr lang="en-GB" sz="1800" dirty="0">
                <a:latin typeface="Times New Roman"/>
                <a:cs typeface="Times New Roman"/>
              </a:rPr>
              <a:t> = Mass of the vehicle / Braking Force</a:t>
            </a:r>
          </a:p>
          <a:p>
            <a:pPr marL="285750" indent="-285750">
              <a:lnSpc>
                <a:spcPct val="100000"/>
              </a:lnSpc>
              <a:buFont typeface="Wingdings" panose="05000000000000000000" pitchFamily="2" charset="2"/>
              <a:buChar char="v"/>
            </a:pPr>
            <a:r>
              <a:rPr lang="en-GB" sz="1800" b="1" dirty="0">
                <a:latin typeface="Times New Roman"/>
                <a:cs typeface="Times New Roman"/>
              </a:rPr>
              <a:t>Braking force </a:t>
            </a:r>
            <a:r>
              <a:rPr lang="en-GB" sz="1800" dirty="0">
                <a:latin typeface="Times New Roman"/>
                <a:cs typeface="Times New Roman"/>
              </a:rPr>
              <a:t>= 0.5* Mass of the vehicle * initial speed^2 / Distance to avoid collision</a:t>
            </a:r>
          </a:p>
          <a:p>
            <a:pPr marL="285750" indent="-285750">
              <a:lnSpc>
                <a:spcPct val="100000"/>
              </a:lnSpc>
              <a:buFont typeface="Wingdings" panose="05000000000000000000" pitchFamily="2" charset="2"/>
              <a:buChar char="v"/>
            </a:pPr>
            <a:r>
              <a:rPr lang="en-GB" sz="1800" b="1" dirty="0">
                <a:latin typeface="Times New Roman"/>
                <a:cs typeface="Times New Roman"/>
              </a:rPr>
              <a:t>Psi of the brake fluid = (</a:t>
            </a:r>
            <a:r>
              <a:rPr lang="en-GB" sz="1800" dirty="0">
                <a:latin typeface="Times New Roman"/>
                <a:cs typeface="Times New Roman"/>
              </a:rPr>
              <a:t>pedal ratio * pedal force applied) / master cylinder bore size</a:t>
            </a:r>
            <a:endParaRPr lang="en-GB" sz="1800" b="1" dirty="0">
              <a:latin typeface="Times New Roman"/>
              <a:cs typeface="Times New Roman"/>
            </a:endParaRPr>
          </a:p>
          <a:p>
            <a:pPr marL="285750" indent="-285750">
              <a:lnSpc>
                <a:spcPct val="100000"/>
              </a:lnSpc>
              <a:buFont typeface="Wingdings" panose="05000000000000000000" pitchFamily="2" charset="2"/>
              <a:buChar char="v"/>
            </a:pPr>
            <a:r>
              <a:rPr lang="en-GB" sz="1800" b="1" dirty="0">
                <a:latin typeface="Times New Roman"/>
                <a:cs typeface="Times New Roman"/>
              </a:rPr>
              <a:t>Clamping force </a:t>
            </a:r>
            <a:r>
              <a:rPr lang="en-GB" sz="1800" dirty="0">
                <a:latin typeface="Times New Roman"/>
                <a:cs typeface="Times New Roman"/>
              </a:rPr>
              <a:t>= 2 * </a:t>
            </a:r>
            <a:r>
              <a:rPr lang="en-GB" sz="1800" dirty="0">
                <a:latin typeface="Times New Roman"/>
                <a:ea typeface="+mn-lt"/>
                <a:cs typeface="Times New Roman"/>
              </a:rPr>
              <a:t> π * psi of brake fluid into the callipers</a:t>
            </a:r>
          </a:p>
          <a:p>
            <a:pPr marL="285750" indent="-285750">
              <a:lnSpc>
                <a:spcPct val="100000"/>
              </a:lnSpc>
              <a:buFont typeface="Wingdings" panose="05000000000000000000" pitchFamily="2" charset="2"/>
              <a:buChar char="v"/>
            </a:pPr>
            <a:r>
              <a:rPr lang="en-GB" sz="1800" b="1" dirty="0">
                <a:latin typeface="Times New Roman"/>
                <a:cs typeface="Times New Roman"/>
              </a:rPr>
              <a:t>Brake force = </a:t>
            </a:r>
            <a:r>
              <a:rPr lang="en-GB" sz="1800" dirty="0">
                <a:latin typeface="Times New Roman"/>
                <a:cs typeface="Times New Roman"/>
              </a:rPr>
              <a:t>2 * clamping force * coefficient of friction.</a:t>
            </a:r>
          </a:p>
          <a:p>
            <a:pPr marL="285750" indent="-285750">
              <a:lnSpc>
                <a:spcPct val="100000"/>
              </a:lnSpc>
              <a:buFont typeface="Wingdings" panose="05000000000000000000" pitchFamily="2" charset="2"/>
              <a:buChar char="v"/>
            </a:pPr>
            <a:r>
              <a:rPr lang="en-GB" sz="1800" b="1" dirty="0">
                <a:latin typeface="Times New Roman"/>
                <a:cs typeface="Times New Roman"/>
              </a:rPr>
              <a:t>Final velocity V </a:t>
            </a:r>
            <a:r>
              <a:rPr lang="en-GB" sz="1800" dirty="0">
                <a:latin typeface="Times New Roman"/>
                <a:cs typeface="Times New Roman"/>
              </a:rPr>
              <a:t>= initial velocity + (deceleration * time)</a:t>
            </a:r>
          </a:p>
          <a:p>
            <a:pPr marL="285750" indent="-285750">
              <a:lnSpc>
                <a:spcPct val="100000"/>
              </a:lnSpc>
              <a:buFont typeface="Wingdings" panose="05000000000000000000" pitchFamily="2" charset="2"/>
              <a:buChar char="v"/>
            </a:pPr>
            <a:r>
              <a:rPr lang="en-GB" sz="1800" b="1" dirty="0">
                <a:latin typeface="Times New Roman"/>
                <a:cs typeface="Times New Roman"/>
              </a:rPr>
              <a:t>Distance  </a:t>
            </a:r>
            <a:r>
              <a:rPr lang="en-GB" sz="1800" dirty="0">
                <a:latin typeface="Times New Roman"/>
                <a:cs typeface="Times New Roman"/>
              </a:rPr>
              <a:t>= (initial velocity * time) +</a:t>
            </a:r>
            <a:r>
              <a:rPr lang="en-GB" sz="1800" b="1" dirty="0">
                <a:latin typeface="Times New Roman"/>
                <a:cs typeface="Times New Roman"/>
              </a:rPr>
              <a:t> ½ </a:t>
            </a:r>
            <a:r>
              <a:rPr lang="en-GB" sz="1800" dirty="0">
                <a:latin typeface="Times New Roman"/>
                <a:cs typeface="Times New Roman"/>
              </a:rPr>
              <a:t>(deceleration * time^2) </a:t>
            </a:r>
          </a:p>
          <a:p>
            <a:pPr marL="285750" indent="-285750">
              <a:lnSpc>
                <a:spcPct val="100000"/>
              </a:lnSpc>
              <a:buFont typeface="Wingdings" panose="05000000000000000000" pitchFamily="2" charset="2"/>
              <a:buChar char="v"/>
            </a:pPr>
            <a:endParaRPr lang="en-GB" sz="1400" dirty="0">
              <a:latin typeface="Times New Roman"/>
              <a:cs typeface="Times New Roman"/>
            </a:endParaRPr>
          </a:p>
          <a:p>
            <a:pPr marL="285750" indent="-285750">
              <a:lnSpc>
                <a:spcPct val="100000"/>
              </a:lnSpc>
              <a:buFont typeface="Wingdings" panose="05000000000000000000" pitchFamily="2" charset="2"/>
              <a:buChar char="v"/>
            </a:pPr>
            <a:endParaRPr lang="en-GB" sz="1400" dirty="0">
              <a:latin typeface="Times New Roman"/>
              <a:cs typeface="Times New Roman"/>
            </a:endParaRPr>
          </a:p>
          <a:p>
            <a:pPr marL="0" indent="0">
              <a:lnSpc>
                <a:spcPct val="100000"/>
              </a:lnSpc>
              <a:buNone/>
            </a:pPr>
            <a:endParaRPr lang="en-US" sz="1400" dirty="0">
              <a:cs typeface="Calibri" panose="020F0502020204030204"/>
            </a:endParaRPr>
          </a:p>
        </p:txBody>
      </p:sp>
      <p:sp>
        <p:nvSpPr>
          <p:cNvPr id="5" name="Slide Number Placeholder 4">
            <a:extLst>
              <a:ext uri="{FF2B5EF4-FFF2-40B4-BE49-F238E27FC236}">
                <a16:creationId xmlns:a16="http://schemas.microsoft.com/office/drawing/2014/main" id="{3F6D7395-0CA3-C097-757F-7188AD479DCC}"/>
              </a:ext>
            </a:extLst>
          </p:cNvPr>
          <p:cNvSpPr>
            <a:spLocks noGrp="1"/>
          </p:cNvSpPr>
          <p:nvPr>
            <p:ph type="sldNum" sz="quarter" idx="12"/>
          </p:nvPr>
        </p:nvSpPr>
        <p:spPr/>
        <p:txBody>
          <a:bodyPr/>
          <a:lstStyle/>
          <a:p>
            <a:fld id="{D9D67596-63EC-406D-BE6E-7F1A10E26941}" type="slidenum">
              <a:rPr lang="en-US" smtClean="0"/>
              <a:t>7</a:t>
            </a:fld>
            <a:endParaRPr lang="en-US"/>
          </a:p>
        </p:txBody>
      </p:sp>
    </p:spTree>
    <p:extLst>
      <p:ext uri="{BB962C8B-B14F-4D97-AF65-F5344CB8AC3E}">
        <p14:creationId xmlns:p14="http://schemas.microsoft.com/office/powerpoint/2010/main" val="66562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7DAE-647D-2579-9B6D-2EE7C50FDFBC}"/>
              </a:ext>
            </a:extLst>
          </p:cNvPr>
          <p:cNvSpPr>
            <a:spLocks noGrp="1"/>
          </p:cNvSpPr>
          <p:nvPr>
            <p:ph type="title"/>
          </p:nvPr>
        </p:nvSpPr>
        <p:spPr>
          <a:xfrm>
            <a:off x="838200" y="593889"/>
            <a:ext cx="10515600" cy="908263"/>
          </a:xfrm>
          <a:ln>
            <a:solidFill>
              <a:schemeClr val="tx1">
                <a:lumMod val="95000"/>
                <a:lumOff val="5000"/>
              </a:schemeClr>
            </a:solidFill>
          </a:ln>
          <a:effectLst>
            <a:outerShdw blurRad="50800" dist="38100" dir="5400000" algn="t" rotWithShape="0">
              <a:prstClr val="black">
                <a:alpha val="40000"/>
              </a:prstClr>
            </a:outerShdw>
          </a:effectLst>
        </p:spPr>
        <p:txBody>
          <a:bodyPr>
            <a:normAutofit/>
          </a:bodyPr>
          <a:lstStyle/>
          <a:p>
            <a:pPr algn="ctr"/>
            <a:r>
              <a:rPr lang="en-US" sz="3200" b="1" dirty="0">
                <a:latin typeface="Times New Roman" panose="02020603050405020304" pitchFamily="18" charset="0"/>
                <a:cs typeface="Times New Roman" panose="02020603050405020304" pitchFamily="18" charset="0"/>
              </a:rPr>
              <a:t>INPUTS AND OUTPUTS</a:t>
            </a:r>
          </a:p>
        </p:txBody>
      </p:sp>
      <p:graphicFrame>
        <p:nvGraphicFramePr>
          <p:cNvPr id="5" name="Content Placeholder 2">
            <a:extLst>
              <a:ext uri="{FF2B5EF4-FFF2-40B4-BE49-F238E27FC236}">
                <a16:creationId xmlns:a16="http://schemas.microsoft.com/office/drawing/2014/main" id="{E9A70876-2DC5-1CB9-1465-F979E6275601}"/>
              </a:ext>
            </a:extLst>
          </p:cNvPr>
          <p:cNvGraphicFramePr>
            <a:graphicFrameLocks noGrp="1"/>
          </p:cNvGraphicFramePr>
          <p:nvPr>
            <p:ph idx="1"/>
            <p:extLst>
              <p:ext uri="{D42A27DB-BD31-4B8C-83A1-F6EECF244321}">
                <p14:modId xmlns:p14="http://schemas.microsoft.com/office/powerpoint/2010/main" val="21006775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DF846EF-9405-EA77-9F0D-D654B63D76C9}"/>
              </a:ext>
            </a:extLst>
          </p:cNvPr>
          <p:cNvSpPr>
            <a:spLocks noGrp="1"/>
          </p:cNvSpPr>
          <p:nvPr>
            <p:ph type="sldNum" sz="quarter" idx="12"/>
          </p:nvPr>
        </p:nvSpPr>
        <p:spPr/>
        <p:txBody>
          <a:bodyPr/>
          <a:lstStyle/>
          <a:p>
            <a:fld id="{D9D67596-63EC-406D-BE6E-7F1A10E26941}" type="slidenum">
              <a:rPr lang="en-US" smtClean="0"/>
              <a:t>8</a:t>
            </a:fld>
            <a:endParaRPr lang="en-US"/>
          </a:p>
        </p:txBody>
      </p:sp>
    </p:spTree>
    <p:extLst>
      <p:ext uri="{BB962C8B-B14F-4D97-AF65-F5344CB8AC3E}">
        <p14:creationId xmlns:p14="http://schemas.microsoft.com/office/powerpoint/2010/main" val="427746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5" descr="A picture containing lamp, light&#10;&#10;Description automatically generated">
            <a:extLst>
              <a:ext uri="{FF2B5EF4-FFF2-40B4-BE49-F238E27FC236}">
                <a16:creationId xmlns:a16="http://schemas.microsoft.com/office/drawing/2014/main" id="{10282DED-FFBC-163B-8C45-7E0190E85C21}"/>
              </a:ext>
            </a:extLst>
          </p:cNvPr>
          <p:cNvPicPr>
            <a:picLocks noChangeAspect="1"/>
          </p:cNvPicPr>
          <p:nvPr/>
        </p:nvPicPr>
        <p:blipFill rotWithShape="1">
          <a:blip r:embed="rId2">
            <a:alphaModFix amt="55000"/>
          </a:blip>
          <a:srcRect t="621" b="24379"/>
          <a:stretch/>
        </p:blipFill>
        <p:spPr>
          <a:xfrm>
            <a:off x="20" y="-9107"/>
            <a:ext cx="12191980" cy="6858000"/>
          </a:xfrm>
          <a:prstGeom prst="rect">
            <a:avLst/>
          </a:prstGeom>
        </p:spPr>
      </p:pic>
      <p:sp>
        <p:nvSpPr>
          <p:cNvPr id="2" name="Title 1">
            <a:extLst>
              <a:ext uri="{FF2B5EF4-FFF2-40B4-BE49-F238E27FC236}">
                <a16:creationId xmlns:a16="http://schemas.microsoft.com/office/drawing/2014/main" id="{DE560A9A-789D-C612-99AC-C8B32A0BECD4}"/>
              </a:ext>
            </a:extLst>
          </p:cNvPr>
          <p:cNvSpPr>
            <a:spLocks noGrp="1"/>
          </p:cNvSpPr>
          <p:nvPr>
            <p:ph type="title"/>
          </p:nvPr>
        </p:nvSpPr>
        <p:spPr>
          <a:xfrm>
            <a:off x="838199" y="9107"/>
            <a:ext cx="10515600" cy="1325563"/>
          </a:xfrm>
        </p:spPr>
        <p:txBody>
          <a:bodyPr vert="horz" lIns="91440" tIns="45720" rIns="91440" bIns="45720" rtlCol="0">
            <a:normAutofit/>
          </a:bodyPr>
          <a:lstStyle/>
          <a:p>
            <a:pPr algn="ctr"/>
            <a:r>
              <a:rPr lang="en-US" b="1" dirty="0">
                <a:solidFill>
                  <a:srgbClr val="FFFFFF"/>
                </a:solidFill>
                <a:latin typeface="Times New Roman" panose="02020603050405020304" pitchFamily="18" charset="0"/>
                <a:cs typeface="Times New Roman" panose="02020603050405020304" pitchFamily="18" charset="0"/>
              </a:rPr>
              <a:t>MODEL FLOW</a:t>
            </a:r>
            <a:endParaRPr lang="en-US" b="1" dirty="0">
              <a:latin typeface="Times New Roman" panose="02020603050405020304" pitchFamily="18" charset="0"/>
              <a:cs typeface="Times New Roman" panose="02020603050405020304" pitchFamily="18" charset="0"/>
            </a:endParaRPr>
          </a:p>
        </p:txBody>
      </p:sp>
      <p:sp>
        <p:nvSpPr>
          <p:cNvPr id="49" name="Arc 4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Diagram 13">
            <a:extLst>
              <a:ext uri="{FF2B5EF4-FFF2-40B4-BE49-F238E27FC236}">
                <a16:creationId xmlns:a16="http://schemas.microsoft.com/office/drawing/2014/main" id="{6F2C0F0B-4C4B-ABCB-8EE6-C1D9025CCA7C}"/>
              </a:ext>
            </a:extLst>
          </p:cNvPr>
          <p:cNvGraphicFramePr/>
          <p:nvPr>
            <p:extLst>
              <p:ext uri="{D42A27DB-BD31-4B8C-83A1-F6EECF244321}">
                <p14:modId xmlns:p14="http://schemas.microsoft.com/office/powerpoint/2010/main" val="4262757740"/>
              </p:ext>
            </p:extLst>
          </p:nvPr>
        </p:nvGraphicFramePr>
        <p:xfrm>
          <a:off x="838199" y="1611984"/>
          <a:ext cx="10515600" cy="4784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51D0272-2DBB-4CFF-FC27-2021AB5A3E16}"/>
              </a:ext>
            </a:extLst>
          </p:cNvPr>
          <p:cNvSpPr>
            <a:spLocks noGrp="1"/>
          </p:cNvSpPr>
          <p:nvPr>
            <p:ph type="sldNum" sz="quarter" idx="12"/>
          </p:nvPr>
        </p:nvSpPr>
        <p:spPr/>
        <p:txBody>
          <a:bodyPr/>
          <a:lstStyle/>
          <a:p>
            <a:fld id="{D9D67596-63EC-406D-BE6E-7F1A10E26941}" type="slidenum">
              <a:rPr lang="en-US" smtClean="0"/>
              <a:t>9</a:t>
            </a:fld>
            <a:endParaRPr lang="en-US"/>
          </a:p>
        </p:txBody>
      </p:sp>
    </p:spTree>
    <p:extLst>
      <p:ext uri="{BB962C8B-B14F-4D97-AF65-F5344CB8AC3E}">
        <p14:creationId xmlns:p14="http://schemas.microsoft.com/office/powerpoint/2010/main" val="3218970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69B3F6-245D-4174-B7A2-9642B6DEF138}">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Savon</Template>
  <TotalTime>713</TotalTime>
  <Words>1506</Words>
  <Application>Microsoft Office PowerPoint</Application>
  <PresentationFormat>Widescreen</PresentationFormat>
  <Paragraphs>143</Paragraphs>
  <Slides>22</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Calibri Light</vt:lpstr>
      <vt:lpstr>Gill Sans MT</vt:lpstr>
      <vt:lpstr>Times New Roman</vt:lpstr>
      <vt:lpstr>Wingdings</vt:lpstr>
      <vt:lpstr>Wingdings 2</vt:lpstr>
      <vt:lpstr>Office Theme</vt:lpstr>
      <vt:lpstr>Dividend</vt:lpstr>
      <vt:lpstr>AUTONOMOUS EMERGENCY BRAKING SYSTEM</vt:lpstr>
      <vt:lpstr>WORK PHASES</vt:lpstr>
      <vt:lpstr>INTRODUCTION</vt:lpstr>
      <vt:lpstr>PowerPoint Presentation</vt:lpstr>
      <vt:lpstr>FUNCTIONAL REQUIREMENT</vt:lpstr>
      <vt:lpstr>WORKING OF PROPOSED AEB</vt:lpstr>
      <vt:lpstr>FORMULA</vt:lpstr>
      <vt:lpstr>INPUTS AND OUTPUTS</vt:lpstr>
      <vt:lpstr>MODEL FLOW</vt:lpstr>
      <vt:lpstr>AEB MODELING</vt:lpstr>
      <vt:lpstr>TTC CALCULATION &amp; REACTION TIME CONDITION</vt:lpstr>
      <vt:lpstr>BRAKE PEDAL FORCE CALCULATION</vt:lpstr>
      <vt:lpstr>COMPARING BOTH DECELERATION</vt:lpstr>
      <vt:lpstr>PowerPoint Presentation</vt:lpstr>
      <vt:lpstr>CONDITION FOR TTCmin and TTCemerg</vt:lpstr>
      <vt:lpstr>PARTIAL BRAKE CALCULATIONS</vt:lpstr>
      <vt:lpstr>INPUT CONDITION FOR FULL BRAKEING</vt:lpstr>
      <vt:lpstr>OUTPUT</vt:lpstr>
      <vt:lpstr>TESTING</vt:lpstr>
      <vt:lpstr>REPORT</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EMERGENCY BRAKING SYSTEM</dc:title>
  <dc:creator>HARINIVASH K</dc:creator>
  <cp:lastModifiedBy>Giriprasath Uthayakumar</cp:lastModifiedBy>
  <cp:revision>40</cp:revision>
  <dcterms:created xsi:type="dcterms:W3CDTF">2023-05-24T13:37:43Z</dcterms:created>
  <dcterms:modified xsi:type="dcterms:W3CDTF">2023-06-03T14:24:35Z</dcterms:modified>
</cp:coreProperties>
</file>